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72" r:id="rId1"/>
    <p:sldMasterId id="2147483648" r:id="rId2"/>
    <p:sldMasterId id="2147483670" r:id="rId3"/>
  </p:sldMasterIdLst>
  <p:notesMasterIdLst>
    <p:notesMasterId r:id="rId16"/>
  </p:notesMasterIdLst>
  <p:sldIdLst>
    <p:sldId id="278" r:id="rId4"/>
    <p:sldId id="279" r:id="rId5"/>
    <p:sldId id="283" r:id="rId6"/>
    <p:sldId id="280" r:id="rId7"/>
    <p:sldId id="281" r:id="rId8"/>
    <p:sldId id="282" r:id="rId9"/>
    <p:sldId id="287" r:id="rId10"/>
    <p:sldId id="288" r:id="rId11"/>
    <p:sldId id="289" r:id="rId12"/>
    <p:sldId id="285" r:id="rId13"/>
    <p:sldId id="286" r:id="rId14"/>
    <p:sldId id="284" r:id="rId15"/>
  </p:sldIdLst>
  <p:sldSz cx="20104100" cy="11309350"/>
  <p:notesSz cx="20104100" cy="1130935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9646"/>
    <a:srgbClr val="F792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9" d="100"/>
          <a:sy n="89" d="100"/>
        </p:scale>
        <p:origin x="76" y="2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1387138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FEC29C-E925-48F0-9BD3-0AE80B01CAC8}" type="datetimeFigureOut">
              <a:rPr lang="en-US" smtClean="0"/>
              <a:t>12/14/2022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659563" y="1414463"/>
            <a:ext cx="6784975" cy="38163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2009775" y="5441950"/>
            <a:ext cx="16084550" cy="4454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1387138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21FD43-E415-439C-A4B0-15A331C12F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65703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21FD43-E415-439C-A4B0-15A331C12F7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16877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t-EE" dirty="0"/>
              <a:t>Piltide vahetamiseks – pildi peale parem hiireklikk – Change picture(Vaheta pilti) – This device(Sellest seadmest)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21FD43-E415-439C-A4B0-15A331C12F7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72702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t-EE" dirty="0"/>
              <a:t>Piltide vahetamiseks – pildi peale parem hiireklikk – Change picture(Vaheta pilti) – This device(Sellest seadmest)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21FD43-E415-439C-A4B0-15A331C12F7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93006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t-EE" dirty="0"/>
              <a:t>Piltide vahetamiseks – pildi peale parem hiireklikk – Change picture(Vaheta pilti) – This device(Sellest seadmest)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21FD43-E415-439C-A4B0-15A331C12F7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49210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t-EE" dirty="0"/>
              <a:t>Piltide vahetamiseks – pildi peale parem hiireklikk – Change picture(Vaheta pilti) – This device(Sellest seadmest)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21FD43-E415-439C-A4B0-15A331C12F7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2307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t-EE" dirty="0"/>
              <a:t>Piltide vahetamiseks – pildi peale parem hiireklikk – Change picture(Vaheta pilti) – This device(Sellest seadmest)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21FD43-E415-439C-A4B0-15A331C12F7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76471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84769D3A-EA46-F3FA-CFFB-DAB30C19527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20104100" cy="113093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t-EE" dirty="0"/>
              <a:t>See on taustafoto</a:t>
            </a:r>
            <a:endParaRPr lang="en-US" dirty="0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D19405BE-A486-CD1B-E3A5-F0C36C33FC2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20104100" cy="1130935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21" name="Title 20">
            <a:extLst>
              <a:ext uri="{FF2B5EF4-FFF2-40B4-BE49-F238E27FC236}">
                <a16:creationId xmlns:a16="http://schemas.microsoft.com/office/drawing/2014/main" id="{419A49FA-7417-831A-A32A-CB540668FF8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89050" y="6950075"/>
            <a:ext cx="7983538" cy="3810000"/>
          </a:xfrm>
          <a:prstGeom prst="rect">
            <a:avLst/>
          </a:prstGeom>
        </p:spPr>
        <p:txBody>
          <a:bodyPr/>
          <a:lstStyle>
            <a:lvl1pPr>
              <a:defRPr sz="6600"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r>
              <a:rPr lang="et-EE" dirty="0">
                <a:solidFill>
                  <a:schemeClr val="bg1"/>
                </a:solidFill>
              </a:rPr>
              <a:t>Suur pealkiri</a:t>
            </a:r>
            <a:br>
              <a:rPr lang="et-EE" dirty="0">
                <a:solidFill>
                  <a:schemeClr val="bg1"/>
                </a:solidFill>
              </a:rPr>
            </a:br>
            <a:r>
              <a:rPr lang="et-EE" dirty="0">
                <a:solidFill>
                  <a:schemeClr val="bg1"/>
                </a:solidFill>
              </a:rPr>
              <a:t>Roboto Light 66pt –</a:t>
            </a:r>
            <a:br>
              <a:rPr lang="et-EE" dirty="0">
                <a:solidFill>
                  <a:schemeClr val="bg1"/>
                </a:solidFill>
              </a:rPr>
            </a:br>
            <a:r>
              <a:rPr lang="et-EE" dirty="0">
                <a:solidFill>
                  <a:schemeClr val="bg1"/>
                </a:solidFill>
              </a:rPr>
              <a:t>valge!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91734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4">
            <a:extLst>
              <a:ext uri="{FF2B5EF4-FFF2-40B4-BE49-F238E27FC236}">
                <a16:creationId xmlns:a16="http://schemas.microsoft.com/office/drawing/2014/main" id="{B7B6E13C-8C89-97B4-4C72-60F7A88E00D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82713" y="625475"/>
            <a:ext cx="8135937" cy="2185987"/>
          </a:xfrm>
          <a:prstGeom prst="rect">
            <a:avLst/>
          </a:prstGeom>
        </p:spPr>
        <p:txBody>
          <a:bodyPr/>
          <a:lstStyle>
            <a:lvl1pPr>
              <a:defRPr sz="6600"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r>
              <a:rPr lang="et-EE" dirty="0"/>
              <a:t>Suur pealkiri</a:t>
            </a:r>
            <a:br>
              <a:rPr lang="et-EE" dirty="0"/>
            </a:br>
            <a:r>
              <a:rPr lang="et-EE" dirty="0"/>
              <a:t>Roboto Light 66pt</a:t>
            </a:r>
            <a:endParaRPr lang="en-US" dirty="0"/>
          </a:p>
        </p:txBody>
      </p:sp>
      <p:sp>
        <p:nvSpPr>
          <p:cNvPr id="4" name="Text Placeholder 6">
            <a:extLst>
              <a:ext uri="{FF2B5EF4-FFF2-40B4-BE49-F238E27FC236}">
                <a16:creationId xmlns:a16="http://schemas.microsoft.com/office/drawing/2014/main" id="{9C3338B7-E386-39AE-605E-56A6FA75DDA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382713" y="4511675"/>
            <a:ext cx="8135936" cy="2895600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pPr lvl="0"/>
            <a:r>
              <a:rPr lang="et-EE" sz="3200" b="0" dirty="0">
                <a:latin typeface="Roboto Light"/>
                <a:cs typeface="Roboto Light"/>
              </a:rPr>
              <a:t>Sisutekst - Roboto Light 32pt</a:t>
            </a:r>
          </a:p>
          <a:p>
            <a:pPr lvl="0"/>
            <a:endParaRPr lang="et-EE" sz="3200" b="0" dirty="0">
              <a:latin typeface="Roboto Light"/>
              <a:cs typeface="Roboto Light"/>
            </a:endParaRPr>
          </a:p>
          <a:p>
            <a:pPr lvl="0"/>
            <a:r>
              <a:rPr lang="en-US" sz="3200" b="0" dirty="0">
                <a:latin typeface="Roboto Light"/>
                <a:cs typeface="Roboto Light"/>
              </a:rPr>
              <a:t>Lorem</a:t>
            </a:r>
            <a:r>
              <a:rPr lang="en-US" sz="3200" b="0" spc="-2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ipsum</a:t>
            </a:r>
            <a:r>
              <a:rPr lang="en-US" sz="3200" b="0" spc="-1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dolor</a:t>
            </a:r>
            <a:r>
              <a:rPr lang="en-US" sz="3200" b="0" spc="-10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sit</a:t>
            </a:r>
            <a:r>
              <a:rPr lang="en-US" sz="3200" b="0" spc="-15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amet</a:t>
            </a:r>
            <a:r>
              <a:rPr lang="en-US" sz="3200" b="0" dirty="0">
                <a:latin typeface="Roboto Light"/>
                <a:cs typeface="Roboto Light"/>
              </a:rPr>
              <a:t>,</a:t>
            </a:r>
            <a:r>
              <a:rPr lang="en-US" sz="3200" b="0" spc="-15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consectetur</a:t>
            </a:r>
            <a:r>
              <a:rPr lang="en-US" sz="3200" b="0" spc="-15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adipiscing</a:t>
            </a:r>
            <a:r>
              <a:rPr lang="en-US" sz="3200" b="0" spc="-10" dirty="0">
                <a:latin typeface="Roboto Light"/>
                <a:cs typeface="Roboto Light"/>
              </a:rPr>
              <a:t> </a:t>
            </a:r>
            <a:r>
              <a:rPr lang="en-US" sz="3200" b="0" spc="-10" dirty="0" err="1">
                <a:latin typeface="Roboto Light"/>
                <a:cs typeface="Roboto Light"/>
              </a:rPr>
              <a:t>elit</a:t>
            </a:r>
            <a:r>
              <a:rPr lang="en-US" sz="3200" b="0" spc="-10" dirty="0">
                <a:latin typeface="Roboto Light"/>
                <a:cs typeface="Roboto Light"/>
              </a:rPr>
              <a:t>. </a:t>
            </a:r>
            <a:r>
              <a:rPr lang="en-US" sz="3200" b="0" dirty="0">
                <a:latin typeface="Roboto Light"/>
                <a:cs typeface="Roboto Light"/>
              </a:rPr>
              <a:t>Nunc</a:t>
            </a:r>
            <a:r>
              <a:rPr lang="en-US" sz="3200" b="0" spc="-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ac</a:t>
            </a:r>
            <a:r>
              <a:rPr lang="en-US" sz="3200" b="0" spc="-10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dolor</a:t>
            </a:r>
            <a:r>
              <a:rPr lang="en-US" sz="3200" b="0" spc="-10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mauris</a:t>
            </a:r>
            <a:r>
              <a:rPr lang="en-US" sz="3200" b="0" dirty="0">
                <a:latin typeface="Roboto Light"/>
                <a:cs typeface="Roboto Light"/>
              </a:rPr>
              <a:t>.</a:t>
            </a:r>
            <a:r>
              <a:rPr lang="en-US" sz="3200" b="0" spc="-5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Fusce</a:t>
            </a:r>
            <a:r>
              <a:rPr lang="en-US" sz="3200" b="0" spc="-10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est</a:t>
            </a:r>
            <a:r>
              <a:rPr lang="en-US" sz="3200" b="0" spc="-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ante,</a:t>
            </a:r>
            <a:r>
              <a:rPr lang="en-US" sz="3200" b="0" spc="-10" dirty="0">
                <a:latin typeface="Roboto Light"/>
                <a:cs typeface="Roboto Light"/>
              </a:rPr>
              <a:t> </a:t>
            </a:r>
            <a:r>
              <a:rPr lang="en-US" sz="3200" b="0" spc="-10" dirty="0" err="1">
                <a:latin typeface="Roboto Light"/>
                <a:cs typeface="Roboto Light"/>
              </a:rPr>
              <a:t>pellentesque</a:t>
            </a:r>
            <a:r>
              <a:rPr lang="en-US" sz="3200" b="0" spc="-10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rõhutamist</a:t>
            </a:r>
            <a:r>
              <a:rPr lang="en-US" sz="3200" b="0" spc="-20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vajav</a:t>
            </a:r>
            <a:r>
              <a:rPr lang="en-US" sz="3200" b="0" spc="-20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tekst</a:t>
            </a:r>
            <a:r>
              <a:rPr lang="en-US" sz="3200" b="0" spc="-20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Roboto</a:t>
            </a:r>
            <a:r>
              <a:rPr lang="en-US" sz="3200" b="0" spc="-20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bold</a:t>
            </a:r>
            <a:r>
              <a:rPr lang="en-US" sz="3200" b="0" spc="-2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3lorem0pt</a:t>
            </a:r>
            <a:r>
              <a:rPr lang="en-US" sz="3200" b="0" spc="-20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dolor</a:t>
            </a:r>
            <a:r>
              <a:rPr lang="en-US" sz="3200" b="0" spc="-2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in,</a:t>
            </a:r>
            <a:r>
              <a:rPr lang="en-US" sz="3200" b="0" spc="-20" dirty="0">
                <a:latin typeface="Roboto Light"/>
                <a:cs typeface="Roboto Light"/>
              </a:rPr>
              <a:t> </a:t>
            </a:r>
            <a:r>
              <a:rPr lang="en-US" sz="3200" b="0" spc="-10" dirty="0">
                <a:latin typeface="Roboto Light"/>
                <a:cs typeface="Roboto Light"/>
              </a:rPr>
              <a:t>pulvinar </a:t>
            </a:r>
            <a:r>
              <a:rPr lang="en-US" sz="3200" b="0" dirty="0" err="1">
                <a:latin typeface="Roboto Light"/>
                <a:cs typeface="Roboto Light"/>
              </a:rPr>
              <a:t>fringilla</a:t>
            </a:r>
            <a:r>
              <a:rPr lang="en-US" sz="3200" b="0" spc="-25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massa</a:t>
            </a:r>
            <a:r>
              <a:rPr lang="en-US" sz="3200" b="0" dirty="0">
                <a:latin typeface="Roboto Light"/>
                <a:cs typeface="Roboto Light"/>
              </a:rPr>
              <a:t>.</a:t>
            </a:r>
            <a:r>
              <a:rPr lang="en-US" sz="3200" b="0" spc="-20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Curabitur</a:t>
            </a:r>
            <a:r>
              <a:rPr lang="en-US" sz="3200" b="0" spc="-2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in</a:t>
            </a:r>
            <a:r>
              <a:rPr lang="en-US" sz="3200" b="0" spc="-2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dictum</a:t>
            </a:r>
            <a:endParaRPr lang="en-US" dirty="0"/>
          </a:p>
        </p:txBody>
      </p:sp>
      <p:sp>
        <p:nvSpPr>
          <p:cNvPr id="5" name="Text Placeholder 6">
            <a:extLst>
              <a:ext uri="{FF2B5EF4-FFF2-40B4-BE49-F238E27FC236}">
                <a16:creationId xmlns:a16="http://schemas.microsoft.com/office/drawing/2014/main" id="{C0292120-566B-D610-E844-579A44DF1D3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509250" y="4521201"/>
            <a:ext cx="8135936" cy="2895600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pPr lvl="0"/>
            <a:r>
              <a:rPr lang="et-EE" sz="3200" b="0" dirty="0">
                <a:latin typeface="Roboto Light"/>
                <a:cs typeface="Roboto Light"/>
              </a:rPr>
              <a:t>Sisutekst - Roboto Light 32pt</a:t>
            </a:r>
          </a:p>
          <a:p>
            <a:pPr lvl="0"/>
            <a:endParaRPr lang="et-EE" sz="3200" b="0" dirty="0">
              <a:latin typeface="Roboto Light"/>
              <a:cs typeface="Roboto Light"/>
            </a:endParaRPr>
          </a:p>
          <a:p>
            <a:pPr lvl="0"/>
            <a:r>
              <a:rPr lang="en-US" sz="3200" b="0" dirty="0">
                <a:latin typeface="Roboto Light"/>
                <a:cs typeface="Roboto Light"/>
              </a:rPr>
              <a:t>Lorem</a:t>
            </a:r>
            <a:r>
              <a:rPr lang="en-US" sz="3200" b="0" spc="-2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ipsum</a:t>
            </a:r>
            <a:r>
              <a:rPr lang="en-US" sz="3200" b="0" spc="-1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dolor</a:t>
            </a:r>
            <a:r>
              <a:rPr lang="en-US" sz="3200" b="0" spc="-10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sit</a:t>
            </a:r>
            <a:r>
              <a:rPr lang="en-US" sz="3200" b="0" spc="-15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amet</a:t>
            </a:r>
            <a:r>
              <a:rPr lang="en-US" sz="3200" b="0" dirty="0">
                <a:latin typeface="Roboto Light"/>
                <a:cs typeface="Roboto Light"/>
              </a:rPr>
              <a:t>,</a:t>
            </a:r>
            <a:r>
              <a:rPr lang="en-US" sz="3200" b="0" spc="-15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consectetur</a:t>
            </a:r>
            <a:r>
              <a:rPr lang="en-US" sz="3200" b="0" spc="-15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adipiscing</a:t>
            </a:r>
            <a:r>
              <a:rPr lang="en-US" sz="3200" b="0" spc="-10" dirty="0">
                <a:latin typeface="Roboto Light"/>
                <a:cs typeface="Roboto Light"/>
              </a:rPr>
              <a:t> </a:t>
            </a:r>
            <a:r>
              <a:rPr lang="en-US" sz="3200" b="0" spc="-10" dirty="0" err="1">
                <a:latin typeface="Roboto Light"/>
                <a:cs typeface="Roboto Light"/>
              </a:rPr>
              <a:t>elit</a:t>
            </a:r>
            <a:r>
              <a:rPr lang="en-US" sz="3200" b="0" spc="-10" dirty="0">
                <a:latin typeface="Roboto Light"/>
                <a:cs typeface="Roboto Light"/>
              </a:rPr>
              <a:t>. </a:t>
            </a:r>
            <a:r>
              <a:rPr lang="en-US" sz="3200" b="0" dirty="0">
                <a:latin typeface="Roboto Light"/>
                <a:cs typeface="Roboto Light"/>
              </a:rPr>
              <a:t>Nunc</a:t>
            </a:r>
            <a:r>
              <a:rPr lang="en-US" sz="3200" b="0" spc="-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ac</a:t>
            </a:r>
            <a:r>
              <a:rPr lang="en-US" sz="3200" b="0" spc="-10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dolor</a:t>
            </a:r>
            <a:r>
              <a:rPr lang="en-US" sz="3200" b="0" spc="-10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mauris</a:t>
            </a:r>
            <a:r>
              <a:rPr lang="en-US" sz="3200" b="0" dirty="0">
                <a:latin typeface="Roboto Light"/>
                <a:cs typeface="Roboto Light"/>
              </a:rPr>
              <a:t>.</a:t>
            </a:r>
            <a:r>
              <a:rPr lang="en-US" sz="3200" b="0" spc="-5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Fusce</a:t>
            </a:r>
            <a:r>
              <a:rPr lang="en-US" sz="3200" b="0" spc="-10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est</a:t>
            </a:r>
            <a:r>
              <a:rPr lang="en-US" sz="3200" b="0" spc="-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ante,</a:t>
            </a:r>
            <a:r>
              <a:rPr lang="en-US" sz="3200" b="0" spc="-10" dirty="0">
                <a:latin typeface="Roboto Light"/>
                <a:cs typeface="Roboto Light"/>
              </a:rPr>
              <a:t> </a:t>
            </a:r>
            <a:r>
              <a:rPr lang="en-US" sz="3200" b="0" spc="-10" dirty="0" err="1">
                <a:latin typeface="Roboto Light"/>
                <a:cs typeface="Roboto Light"/>
              </a:rPr>
              <a:t>pellentesque</a:t>
            </a:r>
            <a:r>
              <a:rPr lang="en-US" sz="3200" b="0" spc="-10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rõhutamist</a:t>
            </a:r>
            <a:r>
              <a:rPr lang="en-US" sz="3200" b="0" spc="-20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vajav</a:t>
            </a:r>
            <a:r>
              <a:rPr lang="en-US" sz="3200" b="0" spc="-20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tekst</a:t>
            </a:r>
            <a:r>
              <a:rPr lang="en-US" sz="3200" b="0" spc="-20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Roboto</a:t>
            </a:r>
            <a:r>
              <a:rPr lang="en-US" sz="3200" b="0" spc="-20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bold</a:t>
            </a:r>
            <a:r>
              <a:rPr lang="en-US" sz="3200" b="0" spc="-2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3lorem0pt</a:t>
            </a:r>
            <a:r>
              <a:rPr lang="en-US" sz="3200" b="0" spc="-20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dolor</a:t>
            </a:r>
            <a:r>
              <a:rPr lang="en-US" sz="3200" b="0" spc="-2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in,</a:t>
            </a:r>
            <a:r>
              <a:rPr lang="en-US" sz="3200" b="0" spc="-20" dirty="0">
                <a:latin typeface="Roboto Light"/>
                <a:cs typeface="Roboto Light"/>
              </a:rPr>
              <a:t> </a:t>
            </a:r>
            <a:r>
              <a:rPr lang="en-US" sz="3200" b="0" spc="-10" dirty="0">
                <a:latin typeface="Roboto Light"/>
                <a:cs typeface="Roboto Light"/>
              </a:rPr>
              <a:t>pulvinar </a:t>
            </a:r>
            <a:r>
              <a:rPr lang="en-US" sz="3200" b="0" dirty="0" err="1">
                <a:latin typeface="Roboto Light"/>
                <a:cs typeface="Roboto Light"/>
              </a:rPr>
              <a:t>fringilla</a:t>
            </a:r>
            <a:r>
              <a:rPr lang="en-US" sz="3200" b="0" spc="-25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massa</a:t>
            </a:r>
            <a:r>
              <a:rPr lang="en-US" sz="3200" b="0" dirty="0">
                <a:latin typeface="Roboto Light"/>
                <a:cs typeface="Roboto Light"/>
              </a:rPr>
              <a:t>.</a:t>
            </a:r>
            <a:r>
              <a:rPr lang="en-US" sz="3200" b="0" spc="-20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Curabitur</a:t>
            </a:r>
            <a:r>
              <a:rPr lang="en-US" sz="3200" b="0" spc="-2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in</a:t>
            </a:r>
            <a:r>
              <a:rPr lang="en-US" sz="3200" b="0" spc="-2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dictum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09320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79105E1-8C05-3807-0914-AC454E9A2D8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36613" y="3063875"/>
            <a:ext cx="5410200" cy="6400800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pPr lvl="0"/>
            <a:r>
              <a:rPr lang="et-EE" sz="3200" b="0" dirty="0">
                <a:latin typeface="Roboto Light"/>
                <a:cs typeface="Roboto Light"/>
              </a:rPr>
              <a:t>Sisutekst - Roboto Light 32pt</a:t>
            </a:r>
          </a:p>
          <a:p>
            <a:pPr lvl="0"/>
            <a:endParaRPr lang="et-EE" sz="3200" b="0" dirty="0">
              <a:latin typeface="Roboto Light"/>
              <a:cs typeface="Roboto Light"/>
            </a:endParaRPr>
          </a:p>
          <a:p>
            <a:pPr lvl="0"/>
            <a:r>
              <a:rPr lang="et-EE" dirty="0"/>
              <a:t>Lorem ipsum dolor sit amet, consectetur adipiscing elit. Donec nec risus a erat laoreet pharetra. Vivamus eros dolor, consectetur ultrices tellus eget, convallis commodo quam. Maecenas eget ullamcorper ipsum, vitae vulputate orci. </a:t>
            </a:r>
            <a:endParaRPr lang="en-US" dirty="0"/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07542BF2-FA6A-BEDC-F90F-3A9BE99FA91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112000" y="3063875"/>
            <a:ext cx="5580063" cy="6400800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pPr lvl="0"/>
            <a:r>
              <a:rPr lang="et-EE" sz="3200" b="0" dirty="0">
                <a:latin typeface="Roboto Light"/>
                <a:cs typeface="Roboto Light"/>
              </a:rPr>
              <a:t>Sisutekst - Roboto Light 32pt</a:t>
            </a:r>
          </a:p>
          <a:p>
            <a:pPr lvl="0"/>
            <a:endParaRPr lang="et-EE" sz="3200" b="0" dirty="0">
              <a:latin typeface="Roboto Light"/>
              <a:cs typeface="Roboto Light"/>
            </a:endParaRPr>
          </a:p>
          <a:p>
            <a:pPr lvl="0"/>
            <a:r>
              <a:rPr lang="et-EE" dirty="0"/>
              <a:t>Lorem ipsum dolor sit amet, consectetur adipiscing elit. Donec nec risus a erat laoreet pharetra. Vivamus eros dolor, consectetur ultrices tellus eget, convallis commodo quam. Maecenas eget ullamcorper ipsum, vitae vulputate orci. </a:t>
            </a:r>
            <a:endParaRPr lang="en-US" dirty="0"/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98978A22-03CD-0BC9-AD07-0A6C736B078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3557250" y="3063875"/>
            <a:ext cx="5400676" cy="6400800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pPr lvl="0"/>
            <a:r>
              <a:rPr lang="et-EE" sz="3200" b="0" dirty="0">
                <a:latin typeface="Roboto Light"/>
                <a:cs typeface="Roboto Light"/>
              </a:rPr>
              <a:t>Sisutekst - Roboto Light 32pt</a:t>
            </a:r>
          </a:p>
          <a:p>
            <a:pPr lvl="0"/>
            <a:endParaRPr lang="et-EE" sz="3200" b="0" dirty="0">
              <a:latin typeface="Roboto Light"/>
              <a:cs typeface="Roboto Light"/>
            </a:endParaRPr>
          </a:p>
          <a:p>
            <a:pPr lvl="0"/>
            <a:r>
              <a:rPr lang="et-EE" dirty="0"/>
              <a:t>Lorem ipsum dolor sit amet, consectetur adipiscing elit. Donec nec risus a erat laoreet pharetra. Vivamus eros dolor, consectetur ultrices tellus eget, convallis commodo quam. Maecenas eget ullamcorper ipsum, vitae vulputate orci.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15103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ne&#10;&#10;Description automatically generated">
            <a:extLst>
              <a:ext uri="{FF2B5EF4-FFF2-40B4-BE49-F238E27FC236}">
                <a16:creationId xmlns:a16="http://schemas.microsoft.com/office/drawing/2014/main" id="{DD1A3F97-7F38-63A7-2B11-C3957A6347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1050" y="-1584325"/>
            <a:ext cx="21739484" cy="12228460"/>
          </a:xfrm>
          <a:prstGeom prst="rect">
            <a:avLst/>
          </a:prstGeom>
        </p:spPr>
      </p:pic>
      <p:sp>
        <p:nvSpPr>
          <p:cNvPr id="8" name="Title 4">
            <a:extLst>
              <a:ext uri="{FF2B5EF4-FFF2-40B4-BE49-F238E27FC236}">
                <a16:creationId xmlns:a16="http://schemas.microsoft.com/office/drawing/2014/main" id="{C2F36F7C-A3F7-97AC-5521-899DEA2ABC3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82713" y="6950075"/>
            <a:ext cx="8135937" cy="2185987"/>
          </a:xfrm>
          <a:prstGeom prst="rect">
            <a:avLst/>
          </a:prstGeom>
        </p:spPr>
        <p:txBody>
          <a:bodyPr/>
          <a:lstStyle>
            <a:lvl1pPr>
              <a:defRPr sz="660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r>
              <a:rPr lang="et-EE" dirty="0"/>
              <a:t>Suur pealkiri</a:t>
            </a:r>
            <a:br>
              <a:rPr lang="et-EE" dirty="0"/>
            </a:br>
            <a:r>
              <a:rPr lang="et-EE" dirty="0"/>
              <a:t>Roboto Light 66pt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16102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ne&#10;&#10;Description automatically generated">
            <a:extLst>
              <a:ext uri="{FF2B5EF4-FFF2-40B4-BE49-F238E27FC236}">
                <a16:creationId xmlns:a16="http://schemas.microsoft.com/office/drawing/2014/main" id="{4FBF86E7-0D5D-21C9-2141-7BD6CE26227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5250" y="-2727325"/>
            <a:ext cx="18288000" cy="10287000"/>
          </a:xfrm>
          <a:prstGeom prst="rect">
            <a:avLst/>
          </a:prstGeom>
        </p:spPr>
      </p:pic>
      <p:sp>
        <p:nvSpPr>
          <p:cNvPr id="5" name="Title 20">
            <a:extLst>
              <a:ext uri="{FF2B5EF4-FFF2-40B4-BE49-F238E27FC236}">
                <a16:creationId xmlns:a16="http://schemas.microsoft.com/office/drawing/2014/main" id="{9181D1D6-0DFF-222F-CCA4-08BC0BF97D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89050" y="6950075"/>
            <a:ext cx="7983538" cy="3810000"/>
          </a:xfrm>
          <a:prstGeom prst="rect">
            <a:avLst/>
          </a:prstGeom>
        </p:spPr>
        <p:txBody>
          <a:bodyPr/>
          <a:lstStyle>
            <a:lvl1pPr>
              <a:defRPr sz="66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r>
              <a:rPr lang="et-EE" dirty="0">
                <a:solidFill>
                  <a:schemeClr val="bg1"/>
                </a:solidFill>
              </a:rPr>
              <a:t>Suur pealkiri</a:t>
            </a:r>
            <a:br>
              <a:rPr lang="et-EE" dirty="0">
                <a:solidFill>
                  <a:schemeClr val="bg1"/>
                </a:solidFill>
              </a:rPr>
            </a:br>
            <a:r>
              <a:rPr lang="et-EE" dirty="0">
                <a:solidFill>
                  <a:schemeClr val="bg1"/>
                </a:solidFill>
              </a:rPr>
              <a:t>Roboto Light 66pt –</a:t>
            </a:r>
            <a:br>
              <a:rPr lang="et-EE" dirty="0">
                <a:solidFill>
                  <a:schemeClr val="bg1"/>
                </a:solidFill>
              </a:rPr>
            </a:br>
            <a:r>
              <a:rPr lang="et-EE" dirty="0">
                <a:solidFill>
                  <a:schemeClr val="bg1"/>
                </a:solidFill>
              </a:rPr>
              <a:t>must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6" name="Picture 5" descr="Text, logo&#10;&#10;Description automatically generated">
            <a:extLst>
              <a:ext uri="{FF2B5EF4-FFF2-40B4-BE49-F238E27FC236}">
                <a16:creationId xmlns:a16="http://schemas.microsoft.com/office/drawing/2014/main" id="{EA93F96F-1B7C-E347-74CE-095B1EDFA85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9050" y="854075"/>
            <a:ext cx="3975171" cy="98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20532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0">
            <a:extLst>
              <a:ext uri="{FF2B5EF4-FFF2-40B4-BE49-F238E27FC236}">
                <a16:creationId xmlns:a16="http://schemas.microsoft.com/office/drawing/2014/main" id="{696903C9-5714-CD8D-B194-86A1B5A687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89050" y="6950075"/>
            <a:ext cx="7983538" cy="3810000"/>
          </a:xfrm>
          <a:prstGeom prst="rect">
            <a:avLst/>
          </a:prstGeom>
        </p:spPr>
        <p:txBody>
          <a:bodyPr/>
          <a:lstStyle>
            <a:lvl1pPr>
              <a:defRPr sz="66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r>
              <a:rPr lang="et-EE" dirty="0">
                <a:solidFill>
                  <a:schemeClr val="bg1"/>
                </a:solidFill>
              </a:rPr>
              <a:t>Suur pealkiri</a:t>
            </a:r>
            <a:br>
              <a:rPr lang="et-EE" dirty="0">
                <a:solidFill>
                  <a:schemeClr val="bg1"/>
                </a:solidFill>
              </a:rPr>
            </a:br>
            <a:r>
              <a:rPr lang="et-EE" dirty="0">
                <a:solidFill>
                  <a:schemeClr val="bg1"/>
                </a:solidFill>
              </a:rPr>
              <a:t>Roboto Light 66pt –</a:t>
            </a:r>
            <a:br>
              <a:rPr lang="et-EE" dirty="0">
                <a:solidFill>
                  <a:schemeClr val="bg1"/>
                </a:solidFill>
              </a:rPr>
            </a:br>
            <a:r>
              <a:rPr lang="et-EE" dirty="0">
                <a:solidFill>
                  <a:schemeClr val="bg1"/>
                </a:solidFill>
              </a:rPr>
              <a:t>must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5" name="Picture 4" descr="Shape, circle&#10;&#10;Description automatically generated">
            <a:extLst>
              <a:ext uri="{FF2B5EF4-FFF2-40B4-BE49-F238E27FC236}">
                <a16:creationId xmlns:a16="http://schemas.microsoft.com/office/drawing/2014/main" id="{1F61E9BB-9F95-FA30-520C-821B3531C6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8650" y="-2422525"/>
            <a:ext cx="18288000" cy="10287000"/>
          </a:xfrm>
          <a:prstGeom prst="rect">
            <a:avLst/>
          </a:prstGeom>
        </p:spPr>
      </p:pic>
      <p:pic>
        <p:nvPicPr>
          <p:cNvPr id="7" name="Picture 6" descr="Text, logo&#10;&#10;Description automatically generated">
            <a:extLst>
              <a:ext uri="{FF2B5EF4-FFF2-40B4-BE49-F238E27FC236}">
                <a16:creationId xmlns:a16="http://schemas.microsoft.com/office/drawing/2014/main" id="{596077C5-F39A-BC6E-FD93-F8C904217A7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9050" y="854075"/>
            <a:ext cx="3975171" cy="98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75780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2E9DA6C-4C7A-5D68-E5CD-C5A7BA1E8F4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1195050" y="2606675"/>
            <a:ext cx="7010400" cy="7783964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DE3A8B86-D10D-2B65-E4B5-C0B8C159AE4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82713" y="625475"/>
            <a:ext cx="8135937" cy="2185987"/>
          </a:xfrm>
          <a:prstGeom prst="rect">
            <a:avLst/>
          </a:prstGeom>
        </p:spPr>
        <p:txBody>
          <a:bodyPr/>
          <a:lstStyle>
            <a:lvl1pPr>
              <a:defRPr sz="6600"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r>
              <a:rPr lang="et-EE" dirty="0"/>
              <a:t>Suur pealkiri</a:t>
            </a:r>
            <a:br>
              <a:rPr lang="et-EE" dirty="0"/>
            </a:br>
            <a:r>
              <a:rPr lang="et-EE" dirty="0"/>
              <a:t>Roboto Light 66pt</a:t>
            </a:r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56CFC80-69FB-0DA7-1A0E-CFAE6969F38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382713" y="4511675"/>
            <a:ext cx="8364537" cy="381000"/>
          </a:xfrm>
          <a:prstGeom prst="rect">
            <a:avLst/>
          </a:prstGeom>
        </p:spPr>
        <p:txBody>
          <a:bodyPr/>
          <a:lstStyle>
            <a:lvl1pPr>
              <a:defRPr sz="4000"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pPr lvl="0"/>
            <a:r>
              <a:rPr lang="et-EE" dirty="0"/>
              <a:t>Alapealkiri – Roboto Light 40pt</a:t>
            </a:r>
            <a:endParaRPr lang="en-US" dirty="0"/>
          </a:p>
        </p:txBody>
      </p:sp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8FF566DA-D7A6-FF4A-1071-CF16BE2E40D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82713" y="5959475"/>
            <a:ext cx="8974137" cy="1906475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pPr lvl="0"/>
            <a:r>
              <a:rPr lang="et-EE" sz="3200" b="0" dirty="0">
                <a:latin typeface="Roboto Light"/>
                <a:cs typeface="Roboto Light"/>
              </a:rPr>
              <a:t>Sisutekst - Roboto Light 32pt</a:t>
            </a:r>
          </a:p>
          <a:p>
            <a:pPr lvl="0"/>
            <a:r>
              <a:rPr lang="en-US" sz="3200" b="0" dirty="0">
                <a:latin typeface="Roboto Light"/>
                <a:cs typeface="Roboto Light"/>
              </a:rPr>
              <a:t>Lorem</a:t>
            </a:r>
            <a:r>
              <a:rPr lang="en-US" sz="3200" b="0" spc="-2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ipsum</a:t>
            </a:r>
            <a:r>
              <a:rPr lang="en-US" sz="3200" b="0" spc="-1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dolor</a:t>
            </a:r>
            <a:r>
              <a:rPr lang="en-US" sz="3200" b="0" spc="-10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sit</a:t>
            </a:r>
            <a:r>
              <a:rPr lang="en-US" sz="3200" b="0" spc="-15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amet</a:t>
            </a:r>
            <a:r>
              <a:rPr lang="en-US" sz="3200" b="0" dirty="0">
                <a:latin typeface="Roboto Light"/>
                <a:cs typeface="Roboto Light"/>
              </a:rPr>
              <a:t>,</a:t>
            </a:r>
            <a:r>
              <a:rPr lang="en-US" sz="3200" b="0" spc="-15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consectetur</a:t>
            </a:r>
            <a:r>
              <a:rPr lang="en-US" sz="3200" b="0" spc="-15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adipiscing</a:t>
            </a:r>
            <a:r>
              <a:rPr lang="en-US" sz="3200" b="0" spc="-10" dirty="0">
                <a:latin typeface="Roboto Light"/>
                <a:cs typeface="Roboto Light"/>
              </a:rPr>
              <a:t> </a:t>
            </a:r>
            <a:r>
              <a:rPr lang="en-US" sz="3200" b="0" spc="-10" dirty="0" err="1">
                <a:latin typeface="Roboto Light"/>
                <a:cs typeface="Roboto Light"/>
              </a:rPr>
              <a:t>elit</a:t>
            </a:r>
            <a:r>
              <a:rPr lang="en-US" sz="3200" b="0" spc="-10" dirty="0">
                <a:latin typeface="Roboto Light"/>
                <a:cs typeface="Roboto Light"/>
              </a:rPr>
              <a:t>. </a:t>
            </a:r>
            <a:r>
              <a:rPr lang="en-US" sz="3200" b="0" dirty="0">
                <a:latin typeface="Roboto Light"/>
                <a:cs typeface="Roboto Light"/>
              </a:rPr>
              <a:t>Nunc</a:t>
            </a:r>
            <a:r>
              <a:rPr lang="en-US" sz="3200" b="0" spc="-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ac</a:t>
            </a:r>
            <a:r>
              <a:rPr lang="en-US" sz="3200" b="0" spc="-10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dolor</a:t>
            </a:r>
            <a:r>
              <a:rPr lang="en-US" sz="3200" b="0" spc="-10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mauris</a:t>
            </a:r>
            <a:r>
              <a:rPr lang="en-US" sz="3200" b="0" dirty="0">
                <a:latin typeface="Roboto Light"/>
                <a:cs typeface="Roboto Light"/>
              </a:rPr>
              <a:t>.</a:t>
            </a:r>
            <a:r>
              <a:rPr lang="en-US" sz="3200" b="0" spc="-5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Fusce</a:t>
            </a:r>
            <a:r>
              <a:rPr lang="en-US" sz="3200" b="0" spc="-10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est</a:t>
            </a:r>
            <a:r>
              <a:rPr lang="en-US" sz="3200" b="0" spc="-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ante,</a:t>
            </a:r>
            <a:r>
              <a:rPr lang="en-US" sz="3200" b="0" spc="-10" dirty="0">
                <a:latin typeface="Roboto Light"/>
                <a:cs typeface="Roboto Light"/>
              </a:rPr>
              <a:t> </a:t>
            </a:r>
            <a:r>
              <a:rPr lang="en-US" sz="3200" b="0" spc="-10" dirty="0" err="1">
                <a:latin typeface="Roboto Light"/>
                <a:cs typeface="Roboto Light"/>
              </a:rPr>
              <a:t>pellentesque</a:t>
            </a:r>
            <a:r>
              <a:rPr lang="en-US" sz="3200" b="0" spc="-10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rõhutamist</a:t>
            </a:r>
            <a:r>
              <a:rPr lang="en-US" sz="3200" b="0" spc="-20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vajav</a:t>
            </a:r>
            <a:r>
              <a:rPr lang="en-US" sz="3200" b="0" spc="-20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tekst</a:t>
            </a:r>
            <a:r>
              <a:rPr lang="en-US" sz="3200" b="0" spc="-20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Roboto</a:t>
            </a:r>
            <a:r>
              <a:rPr lang="en-US" sz="3200" b="0" spc="-20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bold</a:t>
            </a:r>
            <a:r>
              <a:rPr lang="en-US" sz="3200" b="0" spc="-2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3lorem0pt</a:t>
            </a:r>
            <a:r>
              <a:rPr lang="en-US" sz="3200" b="0" spc="-20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dolor</a:t>
            </a:r>
            <a:r>
              <a:rPr lang="en-US" sz="3200" b="0" spc="-2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in,</a:t>
            </a:r>
            <a:r>
              <a:rPr lang="en-US" sz="3200" b="0" spc="-20" dirty="0">
                <a:latin typeface="Roboto Light"/>
                <a:cs typeface="Roboto Light"/>
              </a:rPr>
              <a:t> </a:t>
            </a:r>
            <a:r>
              <a:rPr lang="en-US" sz="3200" b="0" spc="-10" dirty="0">
                <a:latin typeface="Roboto Light"/>
                <a:cs typeface="Roboto Light"/>
              </a:rPr>
              <a:t>pulvinar </a:t>
            </a:r>
            <a:r>
              <a:rPr lang="en-US" sz="3200" b="0" dirty="0" err="1">
                <a:latin typeface="Roboto Light"/>
                <a:cs typeface="Roboto Light"/>
              </a:rPr>
              <a:t>fringilla</a:t>
            </a:r>
            <a:r>
              <a:rPr lang="en-US" sz="3200" b="0" spc="-25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massa</a:t>
            </a:r>
            <a:r>
              <a:rPr lang="en-US" sz="3200" b="0" dirty="0">
                <a:latin typeface="Roboto Light"/>
                <a:cs typeface="Roboto Light"/>
              </a:rPr>
              <a:t>.</a:t>
            </a:r>
            <a:r>
              <a:rPr lang="en-US" sz="3200" b="0" spc="-20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Curabitur</a:t>
            </a:r>
            <a:r>
              <a:rPr lang="en-US" sz="3200" b="0" spc="-2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in</a:t>
            </a:r>
            <a:r>
              <a:rPr lang="en-US" sz="3200" b="0" spc="-2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dictum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8E92813F-4E3B-6180-8E3A-85B3F83DAB4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137650" y="5426075"/>
            <a:ext cx="9067800" cy="43434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0" name="Picture Placeholder 8">
            <a:extLst>
              <a:ext uri="{FF2B5EF4-FFF2-40B4-BE49-F238E27FC236}">
                <a16:creationId xmlns:a16="http://schemas.microsoft.com/office/drawing/2014/main" id="{4A9296D9-DC47-BB1E-B360-BD45463CF31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382712" y="5426075"/>
            <a:ext cx="7373937" cy="43434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" name="Title 4">
            <a:extLst>
              <a:ext uri="{FF2B5EF4-FFF2-40B4-BE49-F238E27FC236}">
                <a16:creationId xmlns:a16="http://schemas.microsoft.com/office/drawing/2014/main" id="{23AE69EF-23D7-B48A-07B4-B39E308D675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82713" y="625475"/>
            <a:ext cx="8135937" cy="2185987"/>
          </a:xfrm>
          <a:prstGeom prst="rect">
            <a:avLst/>
          </a:prstGeom>
        </p:spPr>
        <p:txBody>
          <a:bodyPr/>
          <a:lstStyle>
            <a:lvl1pPr>
              <a:defRPr sz="6600"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r>
              <a:rPr lang="et-EE" dirty="0"/>
              <a:t>Suur pealkiri</a:t>
            </a:r>
            <a:br>
              <a:rPr lang="et-EE" dirty="0"/>
            </a:br>
            <a:r>
              <a:rPr lang="et-EE" dirty="0"/>
              <a:t>Roboto Light 66pt</a:t>
            </a:r>
            <a:endParaRPr lang="en-US" dirty="0"/>
          </a:p>
        </p:txBody>
      </p:sp>
      <p:sp>
        <p:nvSpPr>
          <p:cNvPr id="4" name="Text Placeholder 6">
            <a:extLst>
              <a:ext uri="{FF2B5EF4-FFF2-40B4-BE49-F238E27FC236}">
                <a16:creationId xmlns:a16="http://schemas.microsoft.com/office/drawing/2014/main" id="{4BF95A72-4CEF-1B93-5680-30FFA1DF799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82713" y="3292475"/>
            <a:ext cx="14612937" cy="1906475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pPr lvl="0"/>
            <a:r>
              <a:rPr lang="et-EE" sz="3200" b="0" dirty="0">
                <a:latin typeface="Roboto Light"/>
                <a:cs typeface="Roboto Light"/>
              </a:rPr>
              <a:t>Sisutekst - Roboto Light 32pt</a:t>
            </a:r>
          </a:p>
          <a:p>
            <a:pPr lvl="0"/>
            <a:r>
              <a:rPr lang="en-US" sz="3200" b="0" dirty="0">
                <a:latin typeface="Roboto Light"/>
                <a:cs typeface="Roboto Light"/>
              </a:rPr>
              <a:t>Lorem</a:t>
            </a:r>
            <a:r>
              <a:rPr lang="en-US" sz="3200" b="0" spc="-2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ipsum</a:t>
            </a:r>
            <a:r>
              <a:rPr lang="en-US" sz="3200" b="0" spc="-1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dolor</a:t>
            </a:r>
            <a:r>
              <a:rPr lang="en-US" sz="3200" b="0" spc="-10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sit</a:t>
            </a:r>
            <a:r>
              <a:rPr lang="en-US" sz="3200" b="0" spc="-15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amet</a:t>
            </a:r>
            <a:r>
              <a:rPr lang="en-US" sz="3200" b="0" dirty="0">
                <a:latin typeface="Roboto Light"/>
                <a:cs typeface="Roboto Light"/>
              </a:rPr>
              <a:t>,</a:t>
            </a:r>
            <a:r>
              <a:rPr lang="en-US" sz="3200" b="0" spc="-15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consectetur</a:t>
            </a:r>
            <a:r>
              <a:rPr lang="en-US" sz="3200" b="0" spc="-15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adipiscing</a:t>
            </a:r>
            <a:r>
              <a:rPr lang="en-US" sz="3200" b="0" spc="-10" dirty="0">
                <a:latin typeface="Roboto Light"/>
                <a:cs typeface="Roboto Light"/>
              </a:rPr>
              <a:t> </a:t>
            </a:r>
            <a:r>
              <a:rPr lang="en-US" sz="3200" b="0" spc="-10" dirty="0" err="1">
                <a:latin typeface="Roboto Light"/>
                <a:cs typeface="Roboto Light"/>
              </a:rPr>
              <a:t>elit</a:t>
            </a:r>
            <a:r>
              <a:rPr lang="en-US" sz="3200" b="0" spc="-10" dirty="0">
                <a:latin typeface="Roboto Light"/>
                <a:cs typeface="Roboto Light"/>
              </a:rPr>
              <a:t>. </a:t>
            </a:r>
            <a:r>
              <a:rPr lang="en-US" sz="3200" b="0" dirty="0">
                <a:latin typeface="Roboto Light"/>
                <a:cs typeface="Roboto Light"/>
              </a:rPr>
              <a:t>Nunc</a:t>
            </a:r>
            <a:r>
              <a:rPr lang="en-US" sz="3200" b="0" spc="-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ac</a:t>
            </a:r>
            <a:r>
              <a:rPr lang="en-US" sz="3200" b="0" spc="-10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dolor</a:t>
            </a:r>
            <a:r>
              <a:rPr lang="en-US" sz="3200" b="0" spc="-10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mauris</a:t>
            </a:r>
            <a:r>
              <a:rPr lang="en-US" sz="3200" b="0" dirty="0">
                <a:latin typeface="Roboto Light"/>
                <a:cs typeface="Roboto Light"/>
              </a:rPr>
              <a:t>.</a:t>
            </a:r>
            <a:r>
              <a:rPr lang="en-US" sz="3200" b="0" spc="-5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Fusce</a:t>
            </a:r>
            <a:r>
              <a:rPr lang="en-US" sz="3200" b="0" spc="-10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est</a:t>
            </a:r>
            <a:r>
              <a:rPr lang="en-US" sz="3200" b="0" spc="-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ante,</a:t>
            </a:r>
            <a:r>
              <a:rPr lang="en-US" sz="3200" b="0" spc="-10" dirty="0">
                <a:latin typeface="Roboto Light"/>
                <a:cs typeface="Roboto Light"/>
              </a:rPr>
              <a:t> </a:t>
            </a:r>
            <a:r>
              <a:rPr lang="en-US" sz="3200" b="0" spc="-10" dirty="0" err="1">
                <a:latin typeface="Roboto Light"/>
                <a:cs typeface="Roboto Light"/>
              </a:rPr>
              <a:t>pellentesque</a:t>
            </a:r>
            <a:r>
              <a:rPr lang="en-US" sz="3200" b="0" spc="-10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rõhutamist</a:t>
            </a:r>
            <a:r>
              <a:rPr lang="en-US" sz="3200" b="0" spc="-20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vajav</a:t>
            </a:r>
            <a:r>
              <a:rPr lang="en-US" sz="3200" b="0" spc="-20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tekst</a:t>
            </a:r>
            <a:r>
              <a:rPr lang="en-US" sz="3200" b="0" spc="-20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Roboto</a:t>
            </a:r>
            <a:r>
              <a:rPr lang="en-US" sz="3200" b="0" spc="-20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bold</a:t>
            </a:r>
            <a:r>
              <a:rPr lang="en-US" sz="3200" b="0" spc="-2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3lorem0pt</a:t>
            </a:r>
            <a:r>
              <a:rPr lang="en-US" sz="3200" b="0" spc="-20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dolor</a:t>
            </a:r>
            <a:r>
              <a:rPr lang="en-US" sz="3200" b="0" spc="-2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in,</a:t>
            </a:r>
            <a:r>
              <a:rPr lang="en-US" sz="3200" b="0" spc="-20" dirty="0">
                <a:latin typeface="Roboto Light"/>
                <a:cs typeface="Roboto Light"/>
              </a:rPr>
              <a:t> </a:t>
            </a:r>
            <a:r>
              <a:rPr lang="en-US" sz="3200" b="0" spc="-10" dirty="0">
                <a:latin typeface="Roboto Light"/>
                <a:cs typeface="Roboto Light"/>
              </a:rPr>
              <a:t>pulvinar </a:t>
            </a:r>
            <a:r>
              <a:rPr lang="en-US" sz="3200" b="0" dirty="0" err="1">
                <a:latin typeface="Roboto Light"/>
                <a:cs typeface="Roboto Light"/>
              </a:rPr>
              <a:t>fringilla</a:t>
            </a:r>
            <a:r>
              <a:rPr lang="en-US" sz="3200" b="0" spc="-25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massa</a:t>
            </a:r>
            <a:r>
              <a:rPr lang="en-US" sz="3200" b="0" dirty="0">
                <a:latin typeface="Roboto Light"/>
                <a:cs typeface="Roboto Light"/>
              </a:rPr>
              <a:t>.</a:t>
            </a:r>
            <a:r>
              <a:rPr lang="en-US" sz="3200" b="0" spc="-20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Curabitur</a:t>
            </a:r>
            <a:r>
              <a:rPr lang="en-US" sz="3200" b="0" spc="-2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in</a:t>
            </a:r>
            <a:r>
              <a:rPr lang="en-US" sz="3200" b="0" spc="-2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dictum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8E92813F-4E3B-6180-8E3A-85B3F83DAB4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382712" y="5748792"/>
            <a:ext cx="16822737" cy="43434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" name="Title 4">
            <a:extLst>
              <a:ext uri="{FF2B5EF4-FFF2-40B4-BE49-F238E27FC236}">
                <a16:creationId xmlns:a16="http://schemas.microsoft.com/office/drawing/2014/main" id="{4FDD558B-6210-5CCD-1746-134484B1C1A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82713" y="625475"/>
            <a:ext cx="8135937" cy="2185987"/>
          </a:xfrm>
          <a:prstGeom prst="rect">
            <a:avLst/>
          </a:prstGeom>
        </p:spPr>
        <p:txBody>
          <a:bodyPr/>
          <a:lstStyle>
            <a:lvl1pPr>
              <a:defRPr sz="6600"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r>
              <a:rPr lang="et-EE" dirty="0"/>
              <a:t>Suur pealkiri</a:t>
            </a:r>
            <a:br>
              <a:rPr lang="et-EE" dirty="0"/>
            </a:br>
            <a:r>
              <a:rPr lang="et-EE" dirty="0"/>
              <a:t>Roboto Light 66pt</a:t>
            </a:r>
            <a:endParaRPr lang="en-US" dirty="0"/>
          </a:p>
        </p:txBody>
      </p:sp>
      <p:sp>
        <p:nvSpPr>
          <p:cNvPr id="4" name="Text Placeholder 6">
            <a:extLst>
              <a:ext uri="{FF2B5EF4-FFF2-40B4-BE49-F238E27FC236}">
                <a16:creationId xmlns:a16="http://schemas.microsoft.com/office/drawing/2014/main" id="{200413EE-FEA3-A306-8785-EC0D6557303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82713" y="3292475"/>
            <a:ext cx="14612937" cy="1906475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pPr lvl="0"/>
            <a:r>
              <a:rPr lang="et-EE" sz="3200" b="0" dirty="0">
                <a:latin typeface="Roboto Light"/>
                <a:cs typeface="Roboto Light"/>
              </a:rPr>
              <a:t>Sisutekst - Roboto Light 32pt</a:t>
            </a:r>
          </a:p>
          <a:p>
            <a:pPr lvl="0"/>
            <a:r>
              <a:rPr lang="en-US" sz="3200" b="0" dirty="0">
                <a:latin typeface="Roboto Light"/>
                <a:cs typeface="Roboto Light"/>
              </a:rPr>
              <a:t>Lorem</a:t>
            </a:r>
            <a:r>
              <a:rPr lang="en-US" sz="3200" b="0" spc="-2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ipsum</a:t>
            </a:r>
            <a:r>
              <a:rPr lang="en-US" sz="3200" b="0" spc="-1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dolor</a:t>
            </a:r>
            <a:r>
              <a:rPr lang="en-US" sz="3200" b="0" spc="-10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sit</a:t>
            </a:r>
            <a:r>
              <a:rPr lang="en-US" sz="3200" b="0" spc="-15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amet</a:t>
            </a:r>
            <a:r>
              <a:rPr lang="en-US" sz="3200" b="0" dirty="0">
                <a:latin typeface="Roboto Light"/>
                <a:cs typeface="Roboto Light"/>
              </a:rPr>
              <a:t>,</a:t>
            </a:r>
            <a:r>
              <a:rPr lang="en-US" sz="3200" b="0" spc="-15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consectetur</a:t>
            </a:r>
            <a:r>
              <a:rPr lang="en-US" sz="3200" b="0" spc="-15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adipiscing</a:t>
            </a:r>
            <a:r>
              <a:rPr lang="en-US" sz="3200" b="0" spc="-10" dirty="0">
                <a:latin typeface="Roboto Light"/>
                <a:cs typeface="Roboto Light"/>
              </a:rPr>
              <a:t> </a:t>
            </a:r>
            <a:r>
              <a:rPr lang="en-US" sz="3200" b="0" spc="-10" dirty="0" err="1">
                <a:latin typeface="Roboto Light"/>
                <a:cs typeface="Roboto Light"/>
              </a:rPr>
              <a:t>elit</a:t>
            </a:r>
            <a:r>
              <a:rPr lang="en-US" sz="3200" b="0" spc="-10" dirty="0">
                <a:latin typeface="Roboto Light"/>
                <a:cs typeface="Roboto Light"/>
              </a:rPr>
              <a:t>. </a:t>
            </a:r>
            <a:r>
              <a:rPr lang="en-US" sz="3200" b="0" dirty="0">
                <a:latin typeface="Roboto Light"/>
                <a:cs typeface="Roboto Light"/>
              </a:rPr>
              <a:t>Nunc</a:t>
            </a:r>
            <a:r>
              <a:rPr lang="en-US" sz="3200" b="0" spc="-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ac</a:t>
            </a:r>
            <a:r>
              <a:rPr lang="en-US" sz="3200" b="0" spc="-10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dolor</a:t>
            </a:r>
            <a:r>
              <a:rPr lang="en-US" sz="3200" b="0" spc="-10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mauris</a:t>
            </a:r>
            <a:r>
              <a:rPr lang="en-US" sz="3200" b="0" dirty="0">
                <a:latin typeface="Roboto Light"/>
                <a:cs typeface="Roboto Light"/>
              </a:rPr>
              <a:t>.</a:t>
            </a:r>
            <a:r>
              <a:rPr lang="en-US" sz="3200" b="0" spc="-5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Fusce</a:t>
            </a:r>
            <a:r>
              <a:rPr lang="en-US" sz="3200" b="0" spc="-10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est</a:t>
            </a:r>
            <a:r>
              <a:rPr lang="en-US" sz="3200" b="0" spc="-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ante,</a:t>
            </a:r>
            <a:r>
              <a:rPr lang="en-US" sz="3200" b="0" spc="-10" dirty="0">
                <a:latin typeface="Roboto Light"/>
                <a:cs typeface="Roboto Light"/>
              </a:rPr>
              <a:t> </a:t>
            </a:r>
            <a:r>
              <a:rPr lang="en-US" sz="3200" b="0" spc="-10" dirty="0" err="1">
                <a:latin typeface="Roboto Light"/>
                <a:cs typeface="Roboto Light"/>
              </a:rPr>
              <a:t>pellentesque</a:t>
            </a:r>
            <a:r>
              <a:rPr lang="en-US" sz="3200" b="0" spc="-10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rõhutamist</a:t>
            </a:r>
            <a:r>
              <a:rPr lang="en-US" sz="3200" b="0" spc="-20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vajav</a:t>
            </a:r>
            <a:r>
              <a:rPr lang="en-US" sz="3200" b="0" spc="-20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tekst</a:t>
            </a:r>
            <a:r>
              <a:rPr lang="en-US" sz="3200" b="0" spc="-20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Roboto</a:t>
            </a:r>
            <a:r>
              <a:rPr lang="en-US" sz="3200" b="0" spc="-20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bold</a:t>
            </a:r>
            <a:r>
              <a:rPr lang="en-US" sz="3200" b="0" spc="-2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3lorem0pt</a:t>
            </a:r>
            <a:r>
              <a:rPr lang="en-US" sz="3200" b="0" spc="-20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dolor</a:t>
            </a:r>
            <a:r>
              <a:rPr lang="en-US" sz="3200" b="0" spc="-2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in,</a:t>
            </a:r>
            <a:r>
              <a:rPr lang="en-US" sz="3200" b="0" spc="-20" dirty="0">
                <a:latin typeface="Roboto Light"/>
                <a:cs typeface="Roboto Light"/>
              </a:rPr>
              <a:t> </a:t>
            </a:r>
            <a:r>
              <a:rPr lang="en-US" sz="3200" b="0" spc="-10" dirty="0">
                <a:latin typeface="Roboto Light"/>
                <a:cs typeface="Roboto Light"/>
              </a:rPr>
              <a:t>pulvinar </a:t>
            </a:r>
            <a:r>
              <a:rPr lang="en-US" sz="3200" b="0" dirty="0" err="1">
                <a:latin typeface="Roboto Light"/>
                <a:cs typeface="Roboto Light"/>
              </a:rPr>
              <a:t>fringilla</a:t>
            </a:r>
            <a:r>
              <a:rPr lang="en-US" sz="3200" b="0" spc="-25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massa</a:t>
            </a:r>
            <a:r>
              <a:rPr lang="en-US" sz="3200" b="0" dirty="0">
                <a:latin typeface="Roboto Light"/>
                <a:cs typeface="Roboto Light"/>
              </a:rPr>
              <a:t>.</a:t>
            </a:r>
            <a:r>
              <a:rPr lang="en-US" sz="3200" b="0" spc="-20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Curabitur</a:t>
            </a:r>
            <a:r>
              <a:rPr lang="en-US" sz="3200" b="0" spc="-2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in</a:t>
            </a:r>
            <a:r>
              <a:rPr lang="en-US" sz="3200" b="0" spc="-2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dictum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90459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8E92813F-4E3B-6180-8E3A-85B3F83DAB4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382713" y="5807075"/>
            <a:ext cx="4876800" cy="4343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2" name="Picture Placeholder 8">
            <a:extLst>
              <a:ext uri="{FF2B5EF4-FFF2-40B4-BE49-F238E27FC236}">
                <a16:creationId xmlns:a16="http://schemas.microsoft.com/office/drawing/2014/main" id="{44584D1E-9FE1-EEAC-5FAD-D2426F35E74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393781" y="5803900"/>
            <a:ext cx="4876800" cy="43434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3" name="Picture Placeholder 8">
            <a:extLst>
              <a:ext uri="{FF2B5EF4-FFF2-40B4-BE49-F238E27FC236}">
                <a16:creationId xmlns:a16="http://schemas.microsoft.com/office/drawing/2014/main" id="{4F60F421-87E5-32A1-E406-685AB8769E5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3404850" y="5803900"/>
            <a:ext cx="4876800" cy="43434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Title 4">
            <a:extLst>
              <a:ext uri="{FF2B5EF4-FFF2-40B4-BE49-F238E27FC236}">
                <a16:creationId xmlns:a16="http://schemas.microsoft.com/office/drawing/2014/main" id="{28C430E8-18C4-4173-A7B3-0FFF8D85F20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82713" y="625475"/>
            <a:ext cx="8135937" cy="2185987"/>
          </a:xfrm>
          <a:prstGeom prst="rect">
            <a:avLst/>
          </a:prstGeom>
        </p:spPr>
        <p:txBody>
          <a:bodyPr/>
          <a:lstStyle>
            <a:lvl1pPr>
              <a:defRPr sz="6600"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r>
              <a:rPr lang="et-EE" dirty="0"/>
              <a:t>Suur pealkiri</a:t>
            </a:r>
            <a:br>
              <a:rPr lang="et-EE" dirty="0"/>
            </a:br>
            <a:r>
              <a:rPr lang="et-EE" dirty="0"/>
              <a:t>Roboto Light 66pt</a:t>
            </a:r>
            <a:endParaRPr lang="en-US" dirty="0"/>
          </a:p>
        </p:txBody>
      </p:sp>
      <p:sp>
        <p:nvSpPr>
          <p:cNvPr id="5" name="Text Placeholder 6">
            <a:extLst>
              <a:ext uri="{FF2B5EF4-FFF2-40B4-BE49-F238E27FC236}">
                <a16:creationId xmlns:a16="http://schemas.microsoft.com/office/drawing/2014/main" id="{817F88F7-C2E7-1DC0-2650-E2717FF5FF7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82713" y="3292475"/>
            <a:ext cx="14612937" cy="1906475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pPr lvl="0"/>
            <a:r>
              <a:rPr lang="et-EE" sz="3200" b="0" dirty="0">
                <a:latin typeface="Roboto Light"/>
                <a:cs typeface="Roboto Light"/>
              </a:rPr>
              <a:t>Sisutekst - Roboto Light 32pt</a:t>
            </a:r>
          </a:p>
          <a:p>
            <a:pPr lvl="0"/>
            <a:r>
              <a:rPr lang="en-US" sz="3200" b="0" dirty="0">
                <a:latin typeface="Roboto Light"/>
                <a:cs typeface="Roboto Light"/>
              </a:rPr>
              <a:t>Lorem</a:t>
            </a:r>
            <a:r>
              <a:rPr lang="en-US" sz="3200" b="0" spc="-2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ipsum</a:t>
            </a:r>
            <a:r>
              <a:rPr lang="en-US" sz="3200" b="0" spc="-1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dolor</a:t>
            </a:r>
            <a:r>
              <a:rPr lang="en-US" sz="3200" b="0" spc="-10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sit</a:t>
            </a:r>
            <a:r>
              <a:rPr lang="en-US" sz="3200" b="0" spc="-15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amet</a:t>
            </a:r>
            <a:r>
              <a:rPr lang="en-US" sz="3200" b="0" dirty="0">
                <a:latin typeface="Roboto Light"/>
                <a:cs typeface="Roboto Light"/>
              </a:rPr>
              <a:t>,</a:t>
            </a:r>
            <a:r>
              <a:rPr lang="en-US" sz="3200" b="0" spc="-15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consectetur</a:t>
            </a:r>
            <a:r>
              <a:rPr lang="en-US" sz="3200" b="0" spc="-15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adipiscing</a:t>
            </a:r>
            <a:r>
              <a:rPr lang="en-US" sz="3200" b="0" spc="-10" dirty="0">
                <a:latin typeface="Roboto Light"/>
                <a:cs typeface="Roboto Light"/>
              </a:rPr>
              <a:t> </a:t>
            </a:r>
            <a:r>
              <a:rPr lang="en-US" sz="3200" b="0" spc="-10" dirty="0" err="1">
                <a:latin typeface="Roboto Light"/>
                <a:cs typeface="Roboto Light"/>
              </a:rPr>
              <a:t>elit</a:t>
            </a:r>
            <a:r>
              <a:rPr lang="en-US" sz="3200" b="0" spc="-10" dirty="0">
                <a:latin typeface="Roboto Light"/>
                <a:cs typeface="Roboto Light"/>
              </a:rPr>
              <a:t>. </a:t>
            </a:r>
            <a:r>
              <a:rPr lang="en-US" sz="3200" b="0" dirty="0">
                <a:latin typeface="Roboto Light"/>
                <a:cs typeface="Roboto Light"/>
              </a:rPr>
              <a:t>Nunc</a:t>
            </a:r>
            <a:r>
              <a:rPr lang="en-US" sz="3200" b="0" spc="-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ac</a:t>
            </a:r>
            <a:r>
              <a:rPr lang="en-US" sz="3200" b="0" spc="-10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dolor</a:t>
            </a:r>
            <a:r>
              <a:rPr lang="en-US" sz="3200" b="0" spc="-10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mauris</a:t>
            </a:r>
            <a:r>
              <a:rPr lang="en-US" sz="3200" b="0" dirty="0">
                <a:latin typeface="Roboto Light"/>
                <a:cs typeface="Roboto Light"/>
              </a:rPr>
              <a:t>.</a:t>
            </a:r>
            <a:r>
              <a:rPr lang="en-US" sz="3200" b="0" spc="-5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Fusce</a:t>
            </a:r>
            <a:r>
              <a:rPr lang="en-US" sz="3200" b="0" spc="-10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est</a:t>
            </a:r>
            <a:r>
              <a:rPr lang="en-US" sz="3200" b="0" spc="-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ante,</a:t>
            </a:r>
            <a:r>
              <a:rPr lang="en-US" sz="3200" b="0" spc="-10" dirty="0">
                <a:latin typeface="Roboto Light"/>
                <a:cs typeface="Roboto Light"/>
              </a:rPr>
              <a:t> </a:t>
            </a:r>
            <a:r>
              <a:rPr lang="en-US" sz="3200" b="0" spc="-10" dirty="0" err="1">
                <a:latin typeface="Roboto Light"/>
                <a:cs typeface="Roboto Light"/>
              </a:rPr>
              <a:t>pellentesque</a:t>
            </a:r>
            <a:r>
              <a:rPr lang="en-US" sz="3200" b="0" spc="-10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rõhutamist</a:t>
            </a:r>
            <a:r>
              <a:rPr lang="en-US" sz="3200" b="0" spc="-20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vajav</a:t>
            </a:r>
            <a:r>
              <a:rPr lang="en-US" sz="3200" b="0" spc="-20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tekst</a:t>
            </a:r>
            <a:r>
              <a:rPr lang="en-US" sz="3200" b="0" spc="-20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Roboto</a:t>
            </a:r>
            <a:r>
              <a:rPr lang="en-US" sz="3200" b="0" spc="-20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bold</a:t>
            </a:r>
            <a:r>
              <a:rPr lang="en-US" sz="3200" b="0" spc="-2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3lorem0pt</a:t>
            </a:r>
            <a:r>
              <a:rPr lang="en-US" sz="3200" b="0" spc="-20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dolor</a:t>
            </a:r>
            <a:r>
              <a:rPr lang="en-US" sz="3200" b="0" spc="-2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in,</a:t>
            </a:r>
            <a:r>
              <a:rPr lang="en-US" sz="3200" b="0" spc="-20" dirty="0">
                <a:latin typeface="Roboto Light"/>
                <a:cs typeface="Roboto Light"/>
              </a:rPr>
              <a:t> </a:t>
            </a:r>
            <a:r>
              <a:rPr lang="en-US" sz="3200" b="0" spc="-10" dirty="0">
                <a:latin typeface="Roboto Light"/>
                <a:cs typeface="Roboto Light"/>
              </a:rPr>
              <a:t>pulvinar </a:t>
            </a:r>
            <a:r>
              <a:rPr lang="en-US" sz="3200" b="0" dirty="0" err="1">
                <a:latin typeface="Roboto Light"/>
                <a:cs typeface="Roboto Light"/>
              </a:rPr>
              <a:t>fringilla</a:t>
            </a:r>
            <a:r>
              <a:rPr lang="en-US" sz="3200" b="0" spc="-25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massa</a:t>
            </a:r>
            <a:r>
              <a:rPr lang="en-US" sz="3200" b="0" dirty="0">
                <a:latin typeface="Roboto Light"/>
                <a:cs typeface="Roboto Light"/>
              </a:rPr>
              <a:t>.</a:t>
            </a:r>
            <a:r>
              <a:rPr lang="en-US" sz="3200" b="0" spc="-20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Curabitur</a:t>
            </a:r>
            <a:r>
              <a:rPr lang="en-US" sz="3200" b="0" spc="-2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in</a:t>
            </a:r>
            <a:r>
              <a:rPr lang="en-US" sz="3200" b="0" spc="-2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dictum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62183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4">
            <a:extLst>
              <a:ext uri="{FF2B5EF4-FFF2-40B4-BE49-F238E27FC236}">
                <a16:creationId xmlns:a16="http://schemas.microsoft.com/office/drawing/2014/main" id="{02952E10-BD03-0E4F-C341-BD9B7F9373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82713" y="625475"/>
            <a:ext cx="8135937" cy="2185987"/>
          </a:xfrm>
          <a:prstGeom prst="rect">
            <a:avLst/>
          </a:prstGeom>
        </p:spPr>
        <p:txBody>
          <a:bodyPr/>
          <a:lstStyle>
            <a:lvl1pPr>
              <a:defRPr sz="6600"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r>
              <a:rPr lang="et-EE" dirty="0"/>
              <a:t>Suur pealkiri</a:t>
            </a:r>
            <a:br>
              <a:rPr lang="et-EE" dirty="0"/>
            </a:br>
            <a:r>
              <a:rPr lang="et-EE" dirty="0"/>
              <a:t>Roboto Light 66pt</a:t>
            </a:r>
            <a:endParaRPr lang="en-US" dirty="0"/>
          </a:p>
        </p:txBody>
      </p:sp>
      <p:sp>
        <p:nvSpPr>
          <p:cNvPr id="4" name="Picture Placeholder 8">
            <a:extLst>
              <a:ext uri="{FF2B5EF4-FFF2-40B4-BE49-F238E27FC236}">
                <a16:creationId xmlns:a16="http://schemas.microsoft.com/office/drawing/2014/main" id="{74994805-C0CB-2D5B-FE8F-F1AF836D3FB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382712" y="3749675"/>
            <a:ext cx="8212137" cy="64008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Text Placeholder 6">
            <a:extLst>
              <a:ext uri="{FF2B5EF4-FFF2-40B4-BE49-F238E27FC236}">
                <a16:creationId xmlns:a16="http://schemas.microsoft.com/office/drawing/2014/main" id="{91C6687D-1F17-9D38-0C14-71DDBA24395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585450" y="3749675"/>
            <a:ext cx="6934200" cy="4714875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pPr lvl="0"/>
            <a:r>
              <a:rPr lang="et-EE" sz="3200" b="0" dirty="0">
                <a:latin typeface="Roboto Light"/>
                <a:cs typeface="Roboto Light"/>
              </a:rPr>
              <a:t>Sisutekst - Roboto Light 32pt</a:t>
            </a:r>
          </a:p>
          <a:p>
            <a:pPr lvl="0"/>
            <a:endParaRPr lang="et-EE" sz="3200" b="0" dirty="0">
              <a:latin typeface="Roboto Light"/>
              <a:cs typeface="Roboto Light"/>
            </a:endParaRPr>
          </a:p>
          <a:p>
            <a:pPr lvl="0"/>
            <a:r>
              <a:rPr lang="en-US" sz="3200" b="0" dirty="0">
                <a:latin typeface="Roboto Light"/>
                <a:cs typeface="Roboto Light"/>
              </a:rPr>
              <a:t>Lorem</a:t>
            </a:r>
            <a:r>
              <a:rPr lang="en-US" sz="3200" b="0" spc="-2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ipsum</a:t>
            </a:r>
            <a:r>
              <a:rPr lang="en-US" sz="3200" b="0" spc="-1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dolor</a:t>
            </a:r>
            <a:r>
              <a:rPr lang="en-US" sz="3200" b="0" spc="-10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sit</a:t>
            </a:r>
            <a:r>
              <a:rPr lang="en-US" sz="3200" b="0" spc="-15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amet</a:t>
            </a:r>
            <a:r>
              <a:rPr lang="en-US" sz="3200" b="0" dirty="0">
                <a:latin typeface="Roboto Light"/>
                <a:cs typeface="Roboto Light"/>
              </a:rPr>
              <a:t>,</a:t>
            </a:r>
            <a:r>
              <a:rPr lang="en-US" sz="3200" b="0" spc="-15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consectetur</a:t>
            </a:r>
            <a:r>
              <a:rPr lang="en-US" sz="3200" b="0" spc="-15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adipiscing</a:t>
            </a:r>
            <a:r>
              <a:rPr lang="en-US" sz="3200" b="0" spc="-10" dirty="0">
                <a:latin typeface="Roboto Light"/>
                <a:cs typeface="Roboto Light"/>
              </a:rPr>
              <a:t> </a:t>
            </a:r>
            <a:r>
              <a:rPr lang="en-US" sz="3200" b="0" spc="-10" dirty="0" err="1">
                <a:latin typeface="Roboto Light"/>
                <a:cs typeface="Roboto Light"/>
              </a:rPr>
              <a:t>elit</a:t>
            </a:r>
            <a:r>
              <a:rPr lang="en-US" sz="3200" b="0" spc="-10" dirty="0">
                <a:latin typeface="Roboto Light"/>
                <a:cs typeface="Roboto Light"/>
              </a:rPr>
              <a:t>. </a:t>
            </a:r>
            <a:r>
              <a:rPr lang="en-US" sz="3200" b="0" dirty="0">
                <a:latin typeface="Roboto Light"/>
                <a:cs typeface="Roboto Light"/>
              </a:rPr>
              <a:t>Nunc</a:t>
            </a:r>
            <a:r>
              <a:rPr lang="en-US" sz="3200" b="0" spc="-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ac</a:t>
            </a:r>
            <a:r>
              <a:rPr lang="en-US" sz="3200" b="0" spc="-10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dolor</a:t>
            </a:r>
            <a:r>
              <a:rPr lang="en-US" sz="3200" b="0" spc="-10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mauris</a:t>
            </a:r>
            <a:r>
              <a:rPr lang="en-US" sz="3200" b="0" dirty="0">
                <a:latin typeface="Roboto Light"/>
                <a:cs typeface="Roboto Light"/>
              </a:rPr>
              <a:t>.</a:t>
            </a:r>
            <a:r>
              <a:rPr lang="en-US" sz="3200" b="0" spc="-5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Fusce</a:t>
            </a:r>
            <a:r>
              <a:rPr lang="en-US" sz="3200" b="0" spc="-10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est</a:t>
            </a:r>
            <a:r>
              <a:rPr lang="en-US" sz="3200" b="0" spc="-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ante,</a:t>
            </a:r>
            <a:r>
              <a:rPr lang="en-US" sz="3200" b="0" spc="-10" dirty="0">
                <a:latin typeface="Roboto Light"/>
                <a:cs typeface="Roboto Light"/>
              </a:rPr>
              <a:t> </a:t>
            </a:r>
            <a:r>
              <a:rPr lang="en-US" sz="3200" b="0" spc="-10" dirty="0" err="1">
                <a:latin typeface="Roboto Light"/>
                <a:cs typeface="Roboto Light"/>
              </a:rPr>
              <a:t>pellentesque</a:t>
            </a:r>
            <a:r>
              <a:rPr lang="en-US" sz="3200" b="0" spc="-10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rõhutamist</a:t>
            </a:r>
            <a:r>
              <a:rPr lang="en-US" sz="3200" b="0" spc="-20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vajav</a:t>
            </a:r>
            <a:r>
              <a:rPr lang="en-US" sz="3200" b="0" spc="-20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tekst</a:t>
            </a:r>
            <a:r>
              <a:rPr lang="en-US" sz="3200" b="0" spc="-20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Roboto</a:t>
            </a:r>
            <a:r>
              <a:rPr lang="en-US" sz="3200" b="0" spc="-20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bold</a:t>
            </a:r>
            <a:r>
              <a:rPr lang="en-US" sz="3200" b="0" spc="-2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3lorem0pt</a:t>
            </a:r>
            <a:r>
              <a:rPr lang="en-US" sz="3200" b="0" spc="-20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dolor</a:t>
            </a:r>
            <a:r>
              <a:rPr lang="en-US" sz="3200" b="0" spc="-2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in,</a:t>
            </a:r>
            <a:r>
              <a:rPr lang="en-US" sz="3200" b="0" spc="-20" dirty="0">
                <a:latin typeface="Roboto Light"/>
                <a:cs typeface="Roboto Light"/>
              </a:rPr>
              <a:t> </a:t>
            </a:r>
            <a:r>
              <a:rPr lang="en-US" sz="3200" b="0" spc="-10" dirty="0">
                <a:latin typeface="Roboto Light"/>
                <a:cs typeface="Roboto Light"/>
              </a:rPr>
              <a:t>pulvinar </a:t>
            </a:r>
            <a:r>
              <a:rPr lang="en-US" sz="3200" b="0" dirty="0" err="1">
                <a:latin typeface="Roboto Light"/>
                <a:cs typeface="Roboto Light"/>
              </a:rPr>
              <a:t>fringilla</a:t>
            </a:r>
            <a:r>
              <a:rPr lang="en-US" sz="3200" b="0" spc="-25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massa</a:t>
            </a:r>
            <a:r>
              <a:rPr lang="en-US" sz="3200" b="0" dirty="0">
                <a:latin typeface="Roboto Light"/>
                <a:cs typeface="Roboto Light"/>
              </a:rPr>
              <a:t>.</a:t>
            </a:r>
            <a:r>
              <a:rPr lang="en-US" sz="3200" b="0" spc="-20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Curabitur</a:t>
            </a:r>
            <a:r>
              <a:rPr lang="en-US" sz="3200" b="0" spc="-2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in</a:t>
            </a:r>
            <a:r>
              <a:rPr lang="en-US" sz="3200" b="0" spc="-2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dictum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79020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4">
            <a:extLst>
              <a:ext uri="{FF2B5EF4-FFF2-40B4-BE49-F238E27FC236}">
                <a16:creationId xmlns:a16="http://schemas.microsoft.com/office/drawing/2014/main" id="{CDA4FDF6-077A-6DE6-E65A-CB421B8D7EE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82713" y="625475"/>
            <a:ext cx="8135937" cy="2185987"/>
          </a:xfrm>
          <a:prstGeom prst="rect">
            <a:avLst/>
          </a:prstGeom>
        </p:spPr>
        <p:txBody>
          <a:bodyPr/>
          <a:lstStyle>
            <a:lvl1pPr>
              <a:defRPr sz="6600"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r>
              <a:rPr lang="et-EE" dirty="0"/>
              <a:t>Suur pealkiri</a:t>
            </a:r>
            <a:br>
              <a:rPr lang="et-EE" dirty="0"/>
            </a:br>
            <a:r>
              <a:rPr lang="et-EE" dirty="0"/>
              <a:t>Roboto Light 66pt</a:t>
            </a:r>
            <a:endParaRPr lang="en-US" dirty="0"/>
          </a:p>
        </p:txBody>
      </p:sp>
      <p:sp>
        <p:nvSpPr>
          <p:cNvPr id="4" name="Text Placeholder 6">
            <a:extLst>
              <a:ext uri="{FF2B5EF4-FFF2-40B4-BE49-F238E27FC236}">
                <a16:creationId xmlns:a16="http://schemas.microsoft.com/office/drawing/2014/main" id="{94230BCF-FA2D-2A63-7003-79919DE63EA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823450" y="3825875"/>
            <a:ext cx="6934200" cy="4714875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pPr lvl="0"/>
            <a:r>
              <a:rPr lang="et-EE" sz="3200" b="0" dirty="0">
                <a:latin typeface="Roboto Light"/>
                <a:cs typeface="Roboto Light"/>
              </a:rPr>
              <a:t>Sisutekst - Roboto Light 32pt</a:t>
            </a:r>
          </a:p>
          <a:p>
            <a:pPr lvl="0"/>
            <a:endParaRPr lang="et-EE" sz="3200" b="0" dirty="0">
              <a:latin typeface="Roboto Light"/>
              <a:cs typeface="Roboto Light"/>
            </a:endParaRPr>
          </a:p>
          <a:p>
            <a:pPr lvl="0"/>
            <a:r>
              <a:rPr lang="en-US" sz="3200" b="0" dirty="0">
                <a:latin typeface="Roboto Light"/>
                <a:cs typeface="Roboto Light"/>
              </a:rPr>
              <a:t>Lorem</a:t>
            </a:r>
            <a:r>
              <a:rPr lang="en-US" sz="3200" b="0" spc="-2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ipsum</a:t>
            </a:r>
            <a:r>
              <a:rPr lang="en-US" sz="3200" b="0" spc="-1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dolor</a:t>
            </a:r>
            <a:r>
              <a:rPr lang="en-US" sz="3200" b="0" spc="-10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sit</a:t>
            </a:r>
            <a:r>
              <a:rPr lang="en-US" sz="3200" b="0" spc="-15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amet</a:t>
            </a:r>
            <a:r>
              <a:rPr lang="en-US" sz="3200" b="0" dirty="0">
                <a:latin typeface="Roboto Light"/>
                <a:cs typeface="Roboto Light"/>
              </a:rPr>
              <a:t>,</a:t>
            </a:r>
            <a:r>
              <a:rPr lang="en-US" sz="3200" b="0" spc="-15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consectetur</a:t>
            </a:r>
            <a:r>
              <a:rPr lang="en-US" sz="3200" b="0" spc="-15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adipiscing</a:t>
            </a:r>
            <a:r>
              <a:rPr lang="en-US" sz="3200" b="0" spc="-10" dirty="0">
                <a:latin typeface="Roboto Light"/>
                <a:cs typeface="Roboto Light"/>
              </a:rPr>
              <a:t> </a:t>
            </a:r>
            <a:r>
              <a:rPr lang="en-US" sz="3200" b="0" spc="-10" dirty="0" err="1">
                <a:latin typeface="Roboto Light"/>
                <a:cs typeface="Roboto Light"/>
              </a:rPr>
              <a:t>elit</a:t>
            </a:r>
            <a:r>
              <a:rPr lang="en-US" sz="3200" b="0" spc="-10" dirty="0">
                <a:latin typeface="Roboto Light"/>
                <a:cs typeface="Roboto Light"/>
              </a:rPr>
              <a:t>. </a:t>
            </a:r>
            <a:r>
              <a:rPr lang="en-US" sz="3200" b="0" dirty="0">
                <a:latin typeface="Roboto Light"/>
                <a:cs typeface="Roboto Light"/>
              </a:rPr>
              <a:t>Nunc</a:t>
            </a:r>
            <a:r>
              <a:rPr lang="en-US" sz="3200" b="0" spc="-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ac</a:t>
            </a:r>
            <a:r>
              <a:rPr lang="en-US" sz="3200" b="0" spc="-10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dolor</a:t>
            </a:r>
            <a:r>
              <a:rPr lang="en-US" sz="3200" b="0" spc="-10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mauris</a:t>
            </a:r>
            <a:r>
              <a:rPr lang="en-US" sz="3200" b="0" dirty="0">
                <a:latin typeface="Roboto Light"/>
                <a:cs typeface="Roboto Light"/>
              </a:rPr>
              <a:t>.</a:t>
            </a:r>
            <a:r>
              <a:rPr lang="en-US" sz="3200" b="0" spc="-5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Fusce</a:t>
            </a:r>
            <a:r>
              <a:rPr lang="en-US" sz="3200" b="0" spc="-10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est</a:t>
            </a:r>
            <a:r>
              <a:rPr lang="en-US" sz="3200" b="0" spc="-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ante,</a:t>
            </a:r>
            <a:r>
              <a:rPr lang="en-US" sz="3200" b="0" spc="-10" dirty="0">
                <a:latin typeface="Roboto Light"/>
                <a:cs typeface="Roboto Light"/>
              </a:rPr>
              <a:t> </a:t>
            </a:r>
            <a:r>
              <a:rPr lang="en-US" sz="3200" b="0" spc="-10" dirty="0" err="1">
                <a:latin typeface="Roboto Light"/>
                <a:cs typeface="Roboto Light"/>
              </a:rPr>
              <a:t>pellentesque</a:t>
            </a:r>
            <a:r>
              <a:rPr lang="en-US" sz="3200" b="0" spc="-10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rõhutamist</a:t>
            </a:r>
            <a:r>
              <a:rPr lang="en-US" sz="3200" b="0" spc="-20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vajav</a:t>
            </a:r>
            <a:r>
              <a:rPr lang="en-US" sz="3200" b="0" spc="-20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tekst</a:t>
            </a:r>
            <a:r>
              <a:rPr lang="en-US" sz="3200" b="0" spc="-20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Roboto</a:t>
            </a:r>
            <a:r>
              <a:rPr lang="en-US" sz="3200" b="0" spc="-20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bold</a:t>
            </a:r>
            <a:r>
              <a:rPr lang="en-US" sz="3200" b="0" spc="-2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3lorem0pt</a:t>
            </a:r>
            <a:r>
              <a:rPr lang="en-US" sz="3200" b="0" spc="-20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dolor</a:t>
            </a:r>
            <a:r>
              <a:rPr lang="en-US" sz="3200" b="0" spc="-2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in,</a:t>
            </a:r>
            <a:r>
              <a:rPr lang="en-US" sz="3200" b="0" spc="-20" dirty="0">
                <a:latin typeface="Roboto Light"/>
                <a:cs typeface="Roboto Light"/>
              </a:rPr>
              <a:t> </a:t>
            </a:r>
            <a:r>
              <a:rPr lang="en-US" sz="3200" b="0" spc="-10" dirty="0">
                <a:latin typeface="Roboto Light"/>
                <a:cs typeface="Roboto Light"/>
              </a:rPr>
              <a:t>pulvinar </a:t>
            </a:r>
            <a:r>
              <a:rPr lang="en-US" sz="3200" b="0" dirty="0" err="1">
                <a:latin typeface="Roboto Light"/>
                <a:cs typeface="Roboto Light"/>
              </a:rPr>
              <a:t>fringilla</a:t>
            </a:r>
            <a:r>
              <a:rPr lang="en-US" sz="3200" b="0" spc="-25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massa</a:t>
            </a:r>
            <a:r>
              <a:rPr lang="en-US" sz="3200" b="0" dirty="0">
                <a:latin typeface="Roboto Light"/>
                <a:cs typeface="Roboto Light"/>
              </a:rPr>
              <a:t>.</a:t>
            </a:r>
            <a:r>
              <a:rPr lang="en-US" sz="3200" b="0" spc="-20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Curabitur</a:t>
            </a:r>
            <a:r>
              <a:rPr lang="en-US" sz="3200" b="0" spc="-2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in</a:t>
            </a:r>
            <a:r>
              <a:rPr lang="en-US" sz="3200" b="0" spc="-2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dictum</a:t>
            </a:r>
            <a:endParaRPr lang="en-US" dirty="0"/>
          </a:p>
        </p:txBody>
      </p:sp>
      <p:sp>
        <p:nvSpPr>
          <p:cNvPr id="5" name="Text Placeholder 6">
            <a:extLst>
              <a:ext uri="{FF2B5EF4-FFF2-40B4-BE49-F238E27FC236}">
                <a16:creationId xmlns:a16="http://schemas.microsoft.com/office/drawing/2014/main" id="{F37C215B-FB75-2CAD-6F1A-1D8050EA4DD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382713" y="3825875"/>
            <a:ext cx="6934200" cy="4714875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pPr lvl="0"/>
            <a:r>
              <a:rPr lang="et-EE" sz="3200" b="0" dirty="0">
                <a:latin typeface="Roboto Light"/>
                <a:cs typeface="Roboto Light"/>
              </a:rPr>
              <a:t>Sisutekst - Roboto Light 32pt</a:t>
            </a:r>
          </a:p>
          <a:p>
            <a:pPr lvl="0"/>
            <a:endParaRPr lang="et-EE" sz="3200" b="0" dirty="0">
              <a:latin typeface="Roboto Light"/>
              <a:cs typeface="Roboto Light"/>
            </a:endParaRPr>
          </a:p>
          <a:p>
            <a:pPr lvl="0"/>
            <a:r>
              <a:rPr lang="en-US" sz="3200" b="0" dirty="0">
                <a:latin typeface="Roboto Light"/>
                <a:cs typeface="Roboto Light"/>
              </a:rPr>
              <a:t>Lorem</a:t>
            </a:r>
            <a:r>
              <a:rPr lang="en-US" sz="3200" b="0" spc="-2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ipsum</a:t>
            </a:r>
            <a:r>
              <a:rPr lang="en-US" sz="3200" b="0" spc="-1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dolor</a:t>
            </a:r>
            <a:r>
              <a:rPr lang="en-US" sz="3200" b="0" spc="-10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sit</a:t>
            </a:r>
            <a:r>
              <a:rPr lang="en-US" sz="3200" b="0" spc="-15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amet</a:t>
            </a:r>
            <a:r>
              <a:rPr lang="en-US" sz="3200" b="0" dirty="0">
                <a:latin typeface="Roboto Light"/>
                <a:cs typeface="Roboto Light"/>
              </a:rPr>
              <a:t>,</a:t>
            </a:r>
            <a:r>
              <a:rPr lang="en-US" sz="3200" b="0" spc="-15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consectetur</a:t>
            </a:r>
            <a:r>
              <a:rPr lang="en-US" sz="3200" b="0" spc="-15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adipiscing</a:t>
            </a:r>
            <a:r>
              <a:rPr lang="en-US" sz="3200" b="0" spc="-10" dirty="0">
                <a:latin typeface="Roboto Light"/>
                <a:cs typeface="Roboto Light"/>
              </a:rPr>
              <a:t> </a:t>
            </a:r>
            <a:r>
              <a:rPr lang="en-US" sz="3200" b="0" spc="-10" dirty="0" err="1">
                <a:latin typeface="Roboto Light"/>
                <a:cs typeface="Roboto Light"/>
              </a:rPr>
              <a:t>elit</a:t>
            </a:r>
            <a:r>
              <a:rPr lang="en-US" sz="3200" b="0" spc="-10" dirty="0">
                <a:latin typeface="Roboto Light"/>
                <a:cs typeface="Roboto Light"/>
              </a:rPr>
              <a:t>. </a:t>
            </a:r>
            <a:r>
              <a:rPr lang="en-US" sz="3200" b="0" dirty="0">
                <a:latin typeface="Roboto Light"/>
                <a:cs typeface="Roboto Light"/>
              </a:rPr>
              <a:t>Nunc</a:t>
            </a:r>
            <a:r>
              <a:rPr lang="en-US" sz="3200" b="0" spc="-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ac</a:t>
            </a:r>
            <a:r>
              <a:rPr lang="en-US" sz="3200" b="0" spc="-10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dolor</a:t>
            </a:r>
            <a:r>
              <a:rPr lang="en-US" sz="3200" b="0" spc="-10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mauris</a:t>
            </a:r>
            <a:r>
              <a:rPr lang="en-US" sz="3200" b="0" dirty="0">
                <a:latin typeface="Roboto Light"/>
                <a:cs typeface="Roboto Light"/>
              </a:rPr>
              <a:t>.</a:t>
            </a:r>
            <a:r>
              <a:rPr lang="en-US" sz="3200" b="0" spc="-5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Fusce</a:t>
            </a:r>
            <a:r>
              <a:rPr lang="en-US" sz="3200" b="0" spc="-10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est</a:t>
            </a:r>
            <a:r>
              <a:rPr lang="en-US" sz="3200" b="0" spc="-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ante,</a:t>
            </a:r>
            <a:r>
              <a:rPr lang="en-US" sz="3200" b="0" spc="-10" dirty="0">
                <a:latin typeface="Roboto Light"/>
                <a:cs typeface="Roboto Light"/>
              </a:rPr>
              <a:t> </a:t>
            </a:r>
            <a:r>
              <a:rPr lang="en-US" sz="3200" b="0" spc="-10" dirty="0" err="1">
                <a:latin typeface="Roboto Light"/>
                <a:cs typeface="Roboto Light"/>
              </a:rPr>
              <a:t>pellentesque</a:t>
            </a:r>
            <a:r>
              <a:rPr lang="en-US" sz="3200" b="0" spc="-10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rõhutamist</a:t>
            </a:r>
            <a:r>
              <a:rPr lang="en-US" sz="3200" b="0" spc="-20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vajav</a:t>
            </a:r>
            <a:r>
              <a:rPr lang="en-US" sz="3200" b="0" spc="-20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tekst</a:t>
            </a:r>
            <a:r>
              <a:rPr lang="en-US" sz="3200" b="0" spc="-20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Roboto</a:t>
            </a:r>
            <a:r>
              <a:rPr lang="en-US" sz="3200" b="0" spc="-20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bold</a:t>
            </a:r>
            <a:r>
              <a:rPr lang="en-US" sz="3200" b="0" spc="-2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3lorem0pt</a:t>
            </a:r>
            <a:r>
              <a:rPr lang="en-US" sz="3200" b="0" spc="-20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dolor</a:t>
            </a:r>
            <a:r>
              <a:rPr lang="en-US" sz="3200" b="0" spc="-2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in,</a:t>
            </a:r>
            <a:r>
              <a:rPr lang="en-US" sz="3200" b="0" spc="-20" dirty="0">
                <a:latin typeface="Roboto Light"/>
                <a:cs typeface="Roboto Light"/>
              </a:rPr>
              <a:t> </a:t>
            </a:r>
            <a:r>
              <a:rPr lang="en-US" sz="3200" b="0" spc="-10" dirty="0">
                <a:latin typeface="Roboto Light"/>
                <a:cs typeface="Roboto Light"/>
              </a:rPr>
              <a:t>pulvinar </a:t>
            </a:r>
            <a:r>
              <a:rPr lang="en-US" sz="3200" b="0" dirty="0" err="1">
                <a:latin typeface="Roboto Light"/>
                <a:cs typeface="Roboto Light"/>
              </a:rPr>
              <a:t>fringilla</a:t>
            </a:r>
            <a:r>
              <a:rPr lang="en-US" sz="3200" b="0" spc="-25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massa</a:t>
            </a:r>
            <a:r>
              <a:rPr lang="en-US" sz="3200" b="0" dirty="0">
                <a:latin typeface="Roboto Light"/>
                <a:cs typeface="Roboto Light"/>
              </a:rPr>
              <a:t>.</a:t>
            </a:r>
            <a:r>
              <a:rPr lang="en-US" sz="3200" b="0" spc="-20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Curabitur</a:t>
            </a:r>
            <a:r>
              <a:rPr lang="en-US" sz="3200" b="0" spc="-2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in</a:t>
            </a:r>
            <a:r>
              <a:rPr lang="en-US" sz="3200" b="0" spc="-2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dictum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06003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7.xml"/><Relationship Id="rId9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54672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Text, logo&#10;&#10;Description automatically generated">
            <a:extLst>
              <a:ext uri="{FF2B5EF4-FFF2-40B4-BE49-F238E27FC236}">
                <a16:creationId xmlns:a16="http://schemas.microsoft.com/office/drawing/2014/main" id="{E6BF1732-523D-0AB2-C9BE-B8C151619C25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3650" y="463247"/>
            <a:ext cx="3137104" cy="77424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6" r:id="rId8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7923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logo&#10;&#10;Description automatically generated">
            <a:extLst>
              <a:ext uri="{FF2B5EF4-FFF2-40B4-BE49-F238E27FC236}">
                <a16:creationId xmlns:a16="http://schemas.microsoft.com/office/drawing/2014/main" id="{934F45CE-9270-198D-7691-26427BBF82A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4100" y="1235075"/>
            <a:ext cx="4724400" cy="1273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06705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9" descr="A person looking at a tablet&#10;&#10;Description automatically generated with medium confidence">
            <a:extLst>
              <a:ext uri="{FF2B5EF4-FFF2-40B4-BE49-F238E27FC236}">
                <a16:creationId xmlns:a16="http://schemas.microsoft.com/office/drawing/2014/main" id="{5FB3BFC0-9813-28D5-B4C8-79D199712AA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55" b="7855"/>
          <a:stretch>
            <a:fillRect/>
          </a:stretch>
        </p:blipFill>
        <p:spPr/>
      </p:pic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9FC0A386-7EE3-795B-2C8A-7168F13AF35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20104100" cy="11309350"/>
          </a:xfrm>
        </p:spPr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56239A1-F7C3-CE98-5EF9-32C7F7FE20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8372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733DA37-934C-C31C-AEF1-DBEB096DEF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82806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F03A97B-513E-505D-234E-B65C5D6142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01846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2EAB817E-A648-7A7E-2098-69E7FBB77F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70460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9" descr="A person and a child looking at a computer&#10;&#10;Description automatically generated with medium confidence">
            <a:extLst>
              <a:ext uri="{FF2B5EF4-FFF2-40B4-BE49-F238E27FC236}">
                <a16:creationId xmlns:a16="http://schemas.microsoft.com/office/drawing/2014/main" id="{7358ABBE-F5F3-466F-1775-F8BB7B12DFA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75" r="19975"/>
          <a:stretch>
            <a:fillRect/>
          </a:stretch>
        </p:blipFill>
        <p:spPr/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5895F89D-75BD-3FA3-5804-CBAA2CE5F1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88CEC66-864C-350D-0C07-16CFD06B7A8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E39ECBD2-A91D-C33B-3F59-4B16E05C4604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1289050" y="5654676"/>
            <a:ext cx="8686800" cy="35814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4228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 descr="A person standing in a store&#10;&#10;Description automatically generated with low confidence">
            <a:extLst>
              <a:ext uri="{FF2B5EF4-FFF2-40B4-BE49-F238E27FC236}">
                <a16:creationId xmlns:a16="http://schemas.microsoft.com/office/drawing/2014/main" id="{B9CB3AFD-F553-E128-1B66-999B0216F5C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6" b="14096"/>
          <a:stretch>
            <a:fillRect/>
          </a:stretch>
        </p:blipFill>
        <p:spPr/>
      </p:pic>
      <p:pic>
        <p:nvPicPr>
          <p:cNvPr id="7" name="Picture Placeholder 6" descr="A person looking at a tablet&#10;&#10;Description automatically generated with medium confidence">
            <a:extLst>
              <a:ext uri="{FF2B5EF4-FFF2-40B4-BE49-F238E27FC236}">
                <a16:creationId xmlns:a16="http://schemas.microsoft.com/office/drawing/2014/main" id="{9BE4EA1A-A90A-D0AD-8CF6-9063341BC2A6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71" b="5871"/>
          <a:stretch>
            <a:fillRect/>
          </a:stretch>
        </p:blipFill>
        <p:spPr/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257386B9-D43B-937C-10DA-75192F22A4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A8A4D2E-84E7-C924-0635-48A22FC500A2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1382713" y="3292475"/>
            <a:ext cx="14612937" cy="190647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19158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 descr="A few men in hardhats standing next to a truck&#10;&#10;Description automatically generated with low confidence">
            <a:extLst>
              <a:ext uri="{FF2B5EF4-FFF2-40B4-BE49-F238E27FC236}">
                <a16:creationId xmlns:a16="http://schemas.microsoft.com/office/drawing/2014/main" id="{D5DB1784-CABB-76AB-5804-344410F8B8A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23" b="7423"/>
          <a:stretch>
            <a:fillRect/>
          </a:stretch>
        </p:blipFill>
        <p:spPr/>
      </p:pic>
      <p:pic>
        <p:nvPicPr>
          <p:cNvPr id="7" name="Picture Placeholder 6" descr="A person holding a ball&#10;&#10;Description automatically generated with low confidence">
            <a:extLst>
              <a:ext uri="{FF2B5EF4-FFF2-40B4-BE49-F238E27FC236}">
                <a16:creationId xmlns:a16="http://schemas.microsoft.com/office/drawing/2014/main" id="{C9CE9FFC-4B14-83FD-2490-0964DCAAEBB2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23" b="5823"/>
          <a:stretch>
            <a:fillRect/>
          </a:stretch>
        </p:blipFill>
        <p:spPr/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8C9FE2A2-B2DD-4804-C7DE-DAF89E4E05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FC9F2C1-949B-A392-65E0-7149FC419561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1382713" y="3292475"/>
            <a:ext cx="14612937" cy="190647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46912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9" descr="A picture containing text, book, shelf, indoor&#10;&#10;Description automatically generated">
            <a:extLst>
              <a:ext uri="{FF2B5EF4-FFF2-40B4-BE49-F238E27FC236}">
                <a16:creationId xmlns:a16="http://schemas.microsoft.com/office/drawing/2014/main" id="{769E35A6-7D29-F56E-714A-883E351163F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633" b="30633"/>
          <a:stretch>
            <a:fillRect/>
          </a:stretch>
        </p:blipFill>
        <p:spPr/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40680ECA-A547-D8A0-4095-6BCBF85A29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B5E73466-A5A9-E198-3D35-6DE53CAF1947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1382713" y="3292475"/>
            <a:ext cx="14612937" cy="190647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44864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Placeholder 13" descr="A person sitting at a desk with a computer&#10;&#10;Description automatically generated with low confidence">
            <a:extLst>
              <a:ext uri="{FF2B5EF4-FFF2-40B4-BE49-F238E27FC236}">
                <a16:creationId xmlns:a16="http://schemas.microsoft.com/office/drawing/2014/main" id="{40816876-D0E1-750E-2BB6-543AC7706AEF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73" r="12573"/>
          <a:stretch>
            <a:fillRect/>
          </a:stretch>
        </p:blipFill>
        <p:spPr/>
      </p:pic>
      <p:pic>
        <p:nvPicPr>
          <p:cNvPr id="16" name="Picture Placeholder 15" descr="A person holding a ball&#10;&#10;Description automatically generated with low confidence">
            <a:extLst>
              <a:ext uri="{FF2B5EF4-FFF2-40B4-BE49-F238E27FC236}">
                <a16:creationId xmlns:a16="http://schemas.microsoft.com/office/drawing/2014/main" id="{F2AC1A0E-590B-9AE7-0C7E-20E6AC7065A4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73" r="12573"/>
          <a:stretch>
            <a:fillRect/>
          </a:stretch>
        </p:blipFill>
        <p:spPr/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D61A6FE4-730F-B33C-6063-AD1D75246D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D39A69E-05E7-3249-D25D-101D59B92887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1382713" y="3163094"/>
            <a:ext cx="8135937" cy="1905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27525A33-863D-C431-3BED-940A00F19F19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10052050" y="3163094"/>
            <a:ext cx="8135937" cy="1905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pic>
        <p:nvPicPr>
          <p:cNvPr id="12" name="Picture Placeholder 11" descr="A picture containing motorcycle, mirror, person, reflection&#10;&#10;Description automatically generated">
            <a:extLst>
              <a:ext uri="{FF2B5EF4-FFF2-40B4-BE49-F238E27FC236}">
                <a16:creationId xmlns:a16="http://schemas.microsoft.com/office/drawing/2014/main" id="{6DE271B2-2A87-0D95-05D9-92E675F7EA5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68" r="1256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579872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>
            <a:extLst>
              <a:ext uri="{FF2B5EF4-FFF2-40B4-BE49-F238E27FC236}">
                <a16:creationId xmlns:a16="http://schemas.microsoft.com/office/drawing/2014/main" id="{0C37A620-107D-B3B4-B36E-E4925DFC39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F3ADEE5-4310-A08B-D5D8-9D32D4BC99A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427A5DCE-CB8F-BFF8-9708-3AC8F5A97C7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06457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5EF25C8A-E53D-E636-55C0-2F8808979E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5F54B336-B652-0EB8-873F-C82C71347B6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9E972BB-D3C8-3907-B782-7F8C36729D0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34750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5DF4934-538C-2461-8BDE-28761BD636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4A86553-2EED-B285-6280-025F6696A72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7068E40-5B86-4B74-8FF0-3F4FBFCE26C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9915171"/>
      </p:ext>
    </p:extLst>
  </p:cSld>
  <p:clrMapOvr>
    <a:masterClrMapping/>
  </p:clrMapOvr>
</p:sld>
</file>

<file path=ppt/theme/theme1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66tukassa_slaidip6hjad_2.potx" id="{C055D108-029F-47ED-B417-5762E9075AC7}" vid="{FDCC2F4F-4C5E-4D42-92DA-0997934828FE}"/>
    </a:ext>
  </a:extLst>
</a:theme>
</file>

<file path=ppt/theme/theme2.xml><?xml version="1.0" encoding="utf-8"?>
<a:theme xmlns:a="http://schemas.openxmlformats.org/drawingml/2006/main" name="Office Theme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F7923A"/>
      </a:accent1>
      <a:accent2>
        <a:srgbClr val="AF4025"/>
      </a:accent2>
      <a:accent3>
        <a:srgbClr val="9CD8DA"/>
      </a:accent3>
      <a:accent4>
        <a:srgbClr val="4BA7A2"/>
      </a:accent4>
      <a:accent5>
        <a:srgbClr val="046C63"/>
      </a:accent5>
      <a:accent6>
        <a:srgbClr val="092519"/>
      </a:accent6>
      <a:hlink>
        <a:srgbClr val="D1E3ED"/>
      </a:hlink>
      <a:folHlink>
        <a:srgbClr val="AFB9BF"/>
      </a:folHlink>
    </a:clrScheme>
    <a:fontScheme name="Custom 1">
      <a:majorFont>
        <a:latin typeface="roboto light"/>
        <a:ea typeface=""/>
        <a:cs typeface=""/>
      </a:majorFont>
      <a:minorFont>
        <a:latin typeface="robot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66tukassa_slaidip6hjad_2.potx" id="{C055D108-029F-47ED-B417-5762E9075AC7}" vid="{B877AAAE-702D-47A7-AC25-785BE53887BE}"/>
    </a:ext>
  </a:extLst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66tukassa_slaidip6hjad_2.potx" id="{C055D108-029F-47ED-B417-5762E9075AC7}" vid="{63F5FA4B-4360-45C2-AAFD-77B12B202AA9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6120</TotalTime>
  <Words>111</Words>
  <Application>Microsoft Office PowerPoint</Application>
  <PresentationFormat>Custom</PresentationFormat>
  <Paragraphs>11</Paragraphs>
  <Slides>12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Arial</vt:lpstr>
      <vt:lpstr>Calibri</vt:lpstr>
      <vt:lpstr>Roboto Light</vt:lpstr>
      <vt:lpstr>Roboto Light</vt:lpstr>
      <vt:lpstr>1_Custom Design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T66tukassa_slaidip6hjad</dc:title>
  <dc:creator>Art Director</dc:creator>
  <cp:lastModifiedBy>Agentuur Ecwador</cp:lastModifiedBy>
  <cp:revision>25</cp:revision>
  <dcterms:created xsi:type="dcterms:W3CDTF">2022-10-26T12:08:22Z</dcterms:created>
  <dcterms:modified xsi:type="dcterms:W3CDTF">2022-12-14T15:13:11Z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2022-10-26T00:00:00Z</vt:filetime>
  </property>
  <property fmtid="{D5CDD505-2E9C-101B-9397-08002B2CF9AE}" pid="3" name="Creator">
    <vt:lpwstr>Adobe Illustrator 26.5 (Windows)</vt:lpwstr>
  </property>
  <property fmtid="{D5CDD505-2E9C-101B-9397-08002B2CF9AE}" pid="4" name="CreatorVersion">
    <vt:lpwstr>21.0.0</vt:lpwstr>
  </property>
  <property fmtid="{D5CDD505-2E9C-101B-9397-08002B2CF9AE}" pid="5" name="LastSaved">
    <vt:filetime>2022-10-26T00:00:00Z</vt:filetime>
  </property>
  <property fmtid="{D5CDD505-2E9C-101B-9397-08002B2CF9AE}" pid="6" name="Producer">
    <vt:lpwstr>Adobe PDF library 16.07</vt:lpwstr>
  </property>
</Properties>
</file>