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  <p:sldMasterId id="2147483648" r:id="rId2"/>
    <p:sldMasterId id="2147483670" r:id="rId3"/>
  </p:sldMasterIdLst>
  <p:notesMasterIdLst>
    <p:notesMasterId r:id="rId17"/>
  </p:notesMasterIdLst>
  <p:sldIdLst>
    <p:sldId id="278" r:id="rId4"/>
    <p:sldId id="295" r:id="rId5"/>
    <p:sldId id="290" r:id="rId6"/>
    <p:sldId id="291" r:id="rId7"/>
    <p:sldId id="292" r:id="rId8"/>
    <p:sldId id="293" r:id="rId9"/>
    <p:sldId id="294" r:id="rId10"/>
    <p:sldId id="287" r:id="rId11"/>
    <p:sldId id="288" r:id="rId12"/>
    <p:sldId id="289" r:id="rId13"/>
    <p:sldId id="285" r:id="rId14"/>
    <p:sldId id="286" r:id="rId15"/>
    <p:sldId id="284" r:id="rId16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646"/>
    <a:srgbClr val="F79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642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FEC29C-E925-48F0-9BD3-0AE80B01CAC8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21FD43-E415-439C-A4B0-15A331C12F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570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21FD43-E415-439C-A4B0-15A331C12F7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687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vaslai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4769D3A-EA46-F3FA-CFFB-DAB30C1952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0104100" cy="11309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t-EE" dirty="0"/>
              <a:t>See on taustafoto</a:t>
            </a:r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19405BE-A486-CD1B-E3A5-F0C36C33FC2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0104100" cy="1130935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419A49FA-7417-831A-A32A-CB540668FF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89050" y="6950075"/>
            <a:ext cx="7983538" cy="3810000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>
                <a:solidFill>
                  <a:schemeClr val="bg1"/>
                </a:solidFill>
              </a:rPr>
              <a:t>Suur pealkiri</a:t>
            </a:r>
            <a:br>
              <a:rPr lang="et-EE" dirty="0">
                <a:solidFill>
                  <a:schemeClr val="bg1"/>
                </a:solidFill>
              </a:rPr>
            </a:br>
            <a:r>
              <a:rPr lang="et-EE" dirty="0">
                <a:solidFill>
                  <a:schemeClr val="bg1"/>
                </a:solidFill>
              </a:rPr>
              <a:t>Roboto Light 66pt –</a:t>
            </a:r>
            <a:br>
              <a:rPr lang="et-EE" dirty="0">
                <a:solidFill>
                  <a:schemeClr val="bg1"/>
                </a:solidFill>
              </a:rPr>
            </a:br>
            <a:r>
              <a:rPr lang="et-EE" dirty="0">
                <a:solidFill>
                  <a:schemeClr val="bg1"/>
                </a:solidFill>
              </a:rPr>
              <a:t>valge!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173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4FDD558B-6210-5CCD-1746-134484B1C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254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CBA991FD-AD56-4729-98F2-4D7E1F9A9AD9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1382713" y="3368675"/>
            <a:ext cx="16822737" cy="6781800"/>
          </a:xfrm>
          <a:prstGeom prst="rect">
            <a:avLst/>
          </a:prstGeom>
        </p:spPr>
        <p:txBody>
          <a:bodyPr/>
          <a:lstStyle/>
          <a:p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211644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ja 3 pil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E92813F-4E3B-6180-8E3A-85B3F83DAB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82713" y="5807075"/>
            <a:ext cx="4876800" cy="4343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44584D1E-9FE1-EEAC-5FAD-D2426F35E74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93781" y="5803900"/>
            <a:ext cx="4876800" cy="4343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4F60F421-87E5-32A1-E406-685AB8769E5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404850" y="5803900"/>
            <a:ext cx="4876800" cy="4343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28C430E8-18C4-4173-A7B3-0FFF8D85F2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254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817F88F7-C2E7-1DC0-2650-E2717FF5FF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2713" y="3292475"/>
            <a:ext cx="14612937" cy="19064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r>
              <a:rPr lang="en-US" sz="3200" b="0" dirty="0">
                <a:latin typeface="Roboto Light"/>
                <a:cs typeface="Roboto Light"/>
              </a:rPr>
              <a:t>Lorem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ipsum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sit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amet</a:t>
            </a:r>
            <a:r>
              <a:rPr lang="en-US" sz="3200" b="0" dirty="0">
                <a:latin typeface="Roboto Light"/>
                <a:cs typeface="Roboto Light"/>
              </a:rPr>
              <a:t>,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consectetur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adipiscing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elit</a:t>
            </a:r>
            <a:r>
              <a:rPr lang="en-US" sz="3200" b="0" spc="-10" dirty="0">
                <a:latin typeface="Roboto Light"/>
                <a:cs typeface="Roboto Light"/>
              </a:rPr>
              <a:t>. </a:t>
            </a:r>
            <a:r>
              <a:rPr lang="en-US" sz="3200" b="0" dirty="0">
                <a:latin typeface="Roboto Light"/>
                <a:cs typeface="Roboto Light"/>
              </a:rPr>
              <a:t>Nunc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ac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mauris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Fusce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est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ante,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pellentesque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rõhutamist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vajav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tekst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Roboto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bold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3lorem0pt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in,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spc="-10" dirty="0">
                <a:latin typeface="Roboto Light"/>
                <a:cs typeface="Roboto Light"/>
              </a:rPr>
              <a:t>pulvinar </a:t>
            </a:r>
            <a:r>
              <a:rPr lang="en-US" sz="3200" b="0" dirty="0" err="1">
                <a:latin typeface="Roboto Light"/>
                <a:cs typeface="Roboto Light"/>
              </a:rPr>
              <a:t>fringilla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massa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Curabitur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dictum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218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l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E92813F-4E3B-6180-8E3A-85B3F83DAB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82713" y="3292475"/>
            <a:ext cx="4876800" cy="4343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44584D1E-9FE1-EEAC-5FAD-D2426F35E74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93781" y="3292475"/>
            <a:ext cx="4876800" cy="4343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4F60F421-87E5-32A1-E406-685AB8769E5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404850" y="3292475"/>
            <a:ext cx="4876800" cy="4343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28C430E8-18C4-4173-A7B3-0FFF8D85F2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254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817F88F7-C2E7-1DC0-2650-E2717FF5FF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65250" y="8396400"/>
            <a:ext cx="4876800" cy="19064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</a:t>
            </a:r>
            <a:r>
              <a:rPr lang="et-EE" sz="3200" b="0" dirty="0" err="1">
                <a:latin typeface="Roboto Light"/>
                <a:cs typeface="Roboto Light"/>
              </a:rPr>
              <a:t>Light</a:t>
            </a:r>
            <a:r>
              <a:rPr lang="et-EE" sz="3200" b="0" dirty="0">
                <a:latin typeface="Roboto Light"/>
                <a:cs typeface="Roboto Light"/>
              </a:rPr>
              <a:t> 32pt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DD0D38B8-4301-EDBB-A0E6-969F8427E8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85050" y="8397875"/>
            <a:ext cx="4876800" cy="19064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</a:t>
            </a:r>
            <a:r>
              <a:rPr lang="et-EE" sz="3200" b="0" dirty="0" err="1">
                <a:latin typeface="Roboto Light"/>
                <a:cs typeface="Roboto Light"/>
              </a:rPr>
              <a:t>Light</a:t>
            </a:r>
            <a:r>
              <a:rPr lang="et-EE" sz="3200" b="0" dirty="0">
                <a:latin typeface="Roboto Light"/>
                <a:cs typeface="Roboto Light"/>
              </a:rPr>
              <a:t> 32pt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1DBC544D-4666-6A05-A440-2235685477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404850" y="8397875"/>
            <a:ext cx="4876800" cy="19064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</a:t>
            </a:r>
            <a:r>
              <a:rPr lang="et-EE" sz="3200" b="0" dirty="0" err="1">
                <a:latin typeface="Roboto Light"/>
                <a:cs typeface="Roboto Light"/>
              </a:rPr>
              <a:t>Light</a:t>
            </a:r>
            <a:r>
              <a:rPr lang="et-EE" sz="3200" b="0" dirty="0">
                <a:latin typeface="Roboto Light"/>
                <a:cs typeface="Roboto Light"/>
              </a:rPr>
              <a:t> 32pt</a:t>
            </a:r>
          </a:p>
        </p:txBody>
      </p:sp>
    </p:spTree>
    <p:extLst>
      <p:ext uri="{BB962C8B-B14F-4D97-AF65-F5344CB8AC3E}">
        <p14:creationId xmlns:p14="http://schemas.microsoft.com/office/powerpoint/2010/main" val="1571947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lt ja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02952E10-BD03-0E4F-C341-BD9B7F9373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254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74994805-C0CB-2D5B-FE8F-F1AF836D3FB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82712" y="3749675"/>
            <a:ext cx="8212137" cy="6400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91C6687D-1F17-9D38-0C14-71DDBA2439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85450" y="3749675"/>
            <a:ext cx="6934200" cy="47148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endParaRPr lang="et-EE" sz="3200" b="0" dirty="0">
              <a:latin typeface="Roboto Light"/>
              <a:cs typeface="Roboto Light"/>
            </a:endParaRPr>
          </a:p>
          <a:p>
            <a:pPr lvl="0"/>
            <a:r>
              <a:rPr lang="en-US" sz="3200" b="0" dirty="0">
                <a:latin typeface="Roboto Light"/>
                <a:cs typeface="Roboto Light"/>
              </a:rPr>
              <a:t>Lorem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ipsum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sit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amet</a:t>
            </a:r>
            <a:r>
              <a:rPr lang="en-US" sz="3200" b="0" dirty="0">
                <a:latin typeface="Roboto Light"/>
                <a:cs typeface="Roboto Light"/>
              </a:rPr>
              <a:t>,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consectetur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adipiscing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elit</a:t>
            </a:r>
            <a:r>
              <a:rPr lang="en-US" sz="3200" b="0" spc="-10" dirty="0">
                <a:latin typeface="Roboto Light"/>
                <a:cs typeface="Roboto Light"/>
              </a:rPr>
              <a:t>. </a:t>
            </a:r>
            <a:r>
              <a:rPr lang="en-US" sz="3200" b="0" dirty="0">
                <a:latin typeface="Roboto Light"/>
                <a:cs typeface="Roboto Light"/>
              </a:rPr>
              <a:t>Nunc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ac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mauris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Fusce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est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ante,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pellentesque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rõhutamist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vajav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tekst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Roboto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bold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3lorem0pt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in,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spc="-10" dirty="0">
                <a:latin typeface="Roboto Light"/>
                <a:cs typeface="Roboto Light"/>
              </a:rPr>
              <a:t>pulvinar </a:t>
            </a:r>
            <a:r>
              <a:rPr lang="en-US" sz="3200" b="0" dirty="0" err="1">
                <a:latin typeface="Roboto Light"/>
                <a:cs typeface="Roboto Light"/>
              </a:rPr>
              <a:t>fringilla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massa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Curabitur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dictum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9020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s tekstiväl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CDA4FDF6-077A-6DE6-E65A-CB421B8D7E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254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94230BCF-FA2D-2A63-7003-79919DE63EA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23450" y="3825875"/>
            <a:ext cx="6934200" cy="47148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endParaRPr lang="et-EE" sz="3200" b="0" dirty="0">
              <a:latin typeface="Roboto Light"/>
              <a:cs typeface="Roboto Light"/>
            </a:endParaRPr>
          </a:p>
          <a:p>
            <a:pPr lvl="0"/>
            <a:r>
              <a:rPr lang="en-US" sz="3200" b="0" dirty="0">
                <a:latin typeface="Roboto Light"/>
                <a:cs typeface="Roboto Light"/>
              </a:rPr>
              <a:t>Lorem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ipsum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sit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amet</a:t>
            </a:r>
            <a:r>
              <a:rPr lang="en-US" sz="3200" b="0" dirty="0">
                <a:latin typeface="Roboto Light"/>
                <a:cs typeface="Roboto Light"/>
              </a:rPr>
              <a:t>,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consectetur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adipiscing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elit</a:t>
            </a:r>
            <a:r>
              <a:rPr lang="en-US" sz="3200" b="0" spc="-10" dirty="0">
                <a:latin typeface="Roboto Light"/>
                <a:cs typeface="Roboto Light"/>
              </a:rPr>
              <a:t>. </a:t>
            </a:r>
            <a:r>
              <a:rPr lang="en-US" sz="3200" b="0" dirty="0">
                <a:latin typeface="Roboto Light"/>
                <a:cs typeface="Roboto Light"/>
              </a:rPr>
              <a:t>Nunc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ac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mauris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Fusce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est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ante,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pellentesque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rõhutamist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vajav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tekst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Roboto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bold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3lorem0pt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in,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spc="-10" dirty="0">
                <a:latin typeface="Roboto Light"/>
                <a:cs typeface="Roboto Light"/>
              </a:rPr>
              <a:t>pulvinar </a:t>
            </a:r>
            <a:r>
              <a:rPr lang="en-US" sz="3200" b="0" dirty="0" err="1">
                <a:latin typeface="Roboto Light"/>
                <a:cs typeface="Roboto Light"/>
              </a:rPr>
              <a:t>fringilla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massa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Curabitur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dictum</a:t>
            </a:r>
            <a:endParaRPr lang="en-US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F37C215B-FB75-2CAD-6F1A-1D8050EA4D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82713" y="3825875"/>
            <a:ext cx="6934200" cy="47148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endParaRPr lang="et-EE" sz="3200" b="0" dirty="0">
              <a:latin typeface="Roboto Light"/>
              <a:cs typeface="Roboto Light"/>
            </a:endParaRPr>
          </a:p>
          <a:p>
            <a:pPr lvl="0"/>
            <a:r>
              <a:rPr lang="en-US" sz="3200" b="0" dirty="0">
                <a:latin typeface="Roboto Light"/>
                <a:cs typeface="Roboto Light"/>
              </a:rPr>
              <a:t>Lorem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ipsum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sit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amet</a:t>
            </a:r>
            <a:r>
              <a:rPr lang="en-US" sz="3200" b="0" dirty="0">
                <a:latin typeface="Roboto Light"/>
                <a:cs typeface="Roboto Light"/>
              </a:rPr>
              <a:t>,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consectetur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adipiscing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elit</a:t>
            </a:r>
            <a:r>
              <a:rPr lang="en-US" sz="3200" b="0" spc="-10" dirty="0">
                <a:latin typeface="Roboto Light"/>
                <a:cs typeface="Roboto Light"/>
              </a:rPr>
              <a:t>. </a:t>
            </a:r>
            <a:r>
              <a:rPr lang="en-US" sz="3200" b="0" dirty="0">
                <a:latin typeface="Roboto Light"/>
                <a:cs typeface="Roboto Light"/>
              </a:rPr>
              <a:t>Nunc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ac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mauris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Fusce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est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ante,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pellentesque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rõhutamist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vajav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tekst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Roboto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bold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3lorem0pt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in,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spc="-10" dirty="0">
                <a:latin typeface="Roboto Light"/>
                <a:cs typeface="Roboto Light"/>
              </a:rPr>
              <a:t>pulvinar </a:t>
            </a:r>
            <a:r>
              <a:rPr lang="en-US" sz="3200" b="0" dirty="0" err="1">
                <a:latin typeface="Roboto Light"/>
                <a:cs typeface="Roboto Light"/>
              </a:rPr>
              <a:t>fringilla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massa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Curabitur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dictum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6003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s tekstivälja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B7B6E13C-8C89-97B4-4C72-60F7A88E00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254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9C3338B7-E386-39AE-605E-56A6FA75DDA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82713" y="4511675"/>
            <a:ext cx="8135936" cy="28956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endParaRPr lang="et-EE" sz="3200" b="0" dirty="0">
              <a:latin typeface="Roboto Light"/>
              <a:cs typeface="Roboto Light"/>
            </a:endParaRPr>
          </a:p>
          <a:p>
            <a:pPr lvl="0"/>
            <a:r>
              <a:rPr lang="en-US" sz="3200" b="0" dirty="0">
                <a:latin typeface="Roboto Light"/>
                <a:cs typeface="Roboto Light"/>
              </a:rPr>
              <a:t>Lorem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ipsum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sit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amet</a:t>
            </a:r>
            <a:r>
              <a:rPr lang="en-US" sz="3200" b="0" dirty="0">
                <a:latin typeface="Roboto Light"/>
                <a:cs typeface="Roboto Light"/>
              </a:rPr>
              <a:t>,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consectetur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adipiscing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elit</a:t>
            </a:r>
            <a:r>
              <a:rPr lang="en-US" sz="3200" b="0" spc="-10" dirty="0">
                <a:latin typeface="Roboto Light"/>
                <a:cs typeface="Roboto Light"/>
              </a:rPr>
              <a:t>. </a:t>
            </a:r>
            <a:r>
              <a:rPr lang="en-US" sz="3200" b="0" dirty="0">
                <a:latin typeface="Roboto Light"/>
                <a:cs typeface="Roboto Light"/>
              </a:rPr>
              <a:t>Nunc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ac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mauris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Fusce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est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ante,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pellentesque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rõhutamist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vajav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tekst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Roboto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bold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3lorem0pt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in,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spc="-10" dirty="0">
                <a:latin typeface="Roboto Light"/>
                <a:cs typeface="Roboto Light"/>
              </a:rPr>
              <a:t>pulvinar </a:t>
            </a:r>
            <a:r>
              <a:rPr lang="en-US" sz="3200" b="0" dirty="0" err="1">
                <a:latin typeface="Roboto Light"/>
                <a:cs typeface="Roboto Light"/>
              </a:rPr>
              <a:t>fringilla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massa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Curabitur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dictum</a:t>
            </a:r>
            <a:endParaRPr lang="en-US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C0292120-566B-D610-E844-579A44DF1D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9250" y="4521201"/>
            <a:ext cx="8135936" cy="28956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endParaRPr lang="et-EE" sz="3200" b="0" dirty="0">
              <a:latin typeface="Roboto Light"/>
              <a:cs typeface="Roboto Light"/>
            </a:endParaRPr>
          </a:p>
          <a:p>
            <a:pPr lvl="0"/>
            <a:r>
              <a:rPr lang="en-US" sz="3200" b="0" dirty="0">
                <a:latin typeface="Roboto Light"/>
                <a:cs typeface="Roboto Light"/>
              </a:rPr>
              <a:t>Lorem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ipsum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sit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amet</a:t>
            </a:r>
            <a:r>
              <a:rPr lang="en-US" sz="3200" b="0" dirty="0">
                <a:latin typeface="Roboto Light"/>
                <a:cs typeface="Roboto Light"/>
              </a:rPr>
              <a:t>,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consectetur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adipiscing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elit</a:t>
            </a:r>
            <a:r>
              <a:rPr lang="en-US" sz="3200" b="0" spc="-10" dirty="0">
                <a:latin typeface="Roboto Light"/>
                <a:cs typeface="Roboto Light"/>
              </a:rPr>
              <a:t>. </a:t>
            </a:r>
            <a:r>
              <a:rPr lang="en-US" sz="3200" b="0" dirty="0">
                <a:latin typeface="Roboto Light"/>
                <a:cs typeface="Roboto Light"/>
              </a:rPr>
              <a:t>Nunc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ac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mauris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Fusce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est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ante,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pellentesque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rõhutamist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vajav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tekst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Roboto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bold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3lorem0pt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in,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spc="-10" dirty="0">
                <a:latin typeface="Roboto Light"/>
                <a:cs typeface="Roboto Light"/>
              </a:rPr>
              <a:t>pulvinar </a:t>
            </a:r>
            <a:r>
              <a:rPr lang="en-US" sz="3200" b="0" dirty="0" err="1">
                <a:latin typeface="Roboto Light"/>
                <a:cs typeface="Roboto Light"/>
              </a:rPr>
              <a:t>fringilla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massa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Curabitur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dictum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9320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m tekstiväl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79105E1-8C05-3807-0914-AC454E9A2D8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6613" y="3063875"/>
            <a:ext cx="5410200" cy="64008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endParaRPr lang="et-EE" sz="3200" b="0" dirty="0">
              <a:latin typeface="Roboto Light"/>
              <a:cs typeface="Roboto Light"/>
            </a:endParaRPr>
          </a:p>
          <a:p>
            <a:pPr lvl="0"/>
            <a:r>
              <a:rPr lang="et-EE" dirty="0"/>
              <a:t>Lorem ipsum dolor sit amet, consectetur adipiscing elit. Donec nec risus a erat laoreet pharetra. Vivamus eros dolor, consectetur ultrices tellus eget, convallis commodo quam. Maecenas eget ullamcorper ipsum, vitae vulputate orci. </a:t>
            </a:r>
            <a:endParaRPr lang="en-US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07542BF2-FA6A-BEDC-F90F-3A9BE99FA9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12000" y="3063875"/>
            <a:ext cx="5580063" cy="64008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endParaRPr lang="et-EE" sz="3200" b="0" dirty="0">
              <a:latin typeface="Roboto Light"/>
              <a:cs typeface="Roboto Light"/>
            </a:endParaRPr>
          </a:p>
          <a:p>
            <a:pPr lvl="0"/>
            <a:r>
              <a:rPr lang="et-EE" dirty="0"/>
              <a:t>Lorem ipsum dolor sit amet, consectetur adipiscing elit. Donec nec risus a erat laoreet pharetra. Vivamus eros dolor, consectetur ultrices tellus eget, convallis commodo quam. Maecenas eget ullamcorper ipsum, vitae vulputate orci. </a:t>
            </a:r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8978A22-03CD-0BC9-AD07-0A6C736B078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557250" y="3063875"/>
            <a:ext cx="5400676" cy="64008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endParaRPr lang="et-EE" sz="3200" b="0" dirty="0">
              <a:latin typeface="Roboto Light"/>
              <a:cs typeface="Roboto Light"/>
            </a:endParaRPr>
          </a:p>
          <a:p>
            <a:pPr lvl="0"/>
            <a:r>
              <a:rPr lang="et-EE" dirty="0"/>
              <a:t>Lorem ipsum dolor sit amet, consectetur adipiscing elit. Donec nec risus a erat laoreet pharetra. Vivamus eros dolor, consectetur ultrices tellus eget, convallis commodo quam. Maecenas eget ullamcorper ipsum, vitae vulputate orci.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5103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õpusla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ne&#10;&#10;Description automatically generated">
            <a:extLst>
              <a:ext uri="{FF2B5EF4-FFF2-40B4-BE49-F238E27FC236}">
                <a16:creationId xmlns:a16="http://schemas.microsoft.com/office/drawing/2014/main" id="{DD1A3F97-7F38-63A7-2B11-C3957A6347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050" y="-1584325"/>
            <a:ext cx="21739484" cy="12228460"/>
          </a:xfrm>
          <a:prstGeom prst="rect">
            <a:avLst/>
          </a:prstGeom>
        </p:spPr>
      </p:pic>
      <p:sp>
        <p:nvSpPr>
          <p:cNvPr id="8" name="Title 4">
            <a:extLst>
              <a:ext uri="{FF2B5EF4-FFF2-40B4-BE49-F238E27FC236}">
                <a16:creationId xmlns:a16="http://schemas.microsoft.com/office/drawing/2014/main" id="{C2F36F7C-A3F7-97AC-5521-899DEA2ABC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9500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610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vaslai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ne&#10;&#10;Description automatically generated">
            <a:extLst>
              <a:ext uri="{FF2B5EF4-FFF2-40B4-BE49-F238E27FC236}">
                <a16:creationId xmlns:a16="http://schemas.microsoft.com/office/drawing/2014/main" id="{4FBF86E7-0D5D-21C9-2141-7BD6CE2622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0" y="-2700000"/>
            <a:ext cx="18288000" cy="10287000"/>
          </a:xfrm>
          <a:prstGeom prst="rect">
            <a:avLst/>
          </a:prstGeom>
        </p:spPr>
      </p:pic>
      <p:sp>
        <p:nvSpPr>
          <p:cNvPr id="5" name="Title 20">
            <a:extLst>
              <a:ext uri="{FF2B5EF4-FFF2-40B4-BE49-F238E27FC236}">
                <a16:creationId xmlns:a16="http://schemas.microsoft.com/office/drawing/2014/main" id="{9181D1D6-0DFF-222F-CCA4-08BC0BF97D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89050" y="6950075"/>
            <a:ext cx="7983538" cy="3810000"/>
          </a:xfrm>
          <a:prstGeom prst="rect">
            <a:avLst/>
          </a:prstGeom>
        </p:spPr>
        <p:txBody>
          <a:bodyPr/>
          <a:lstStyle>
            <a:lvl1pPr>
              <a:defRPr sz="66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>
                <a:solidFill>
                  <a:schemeClr val="bg1"/>
                </a:solidFill>
              </a:rPr>
              <a:t>Suur pealkiri</a:t>
            </a:r>
            <a:br>
              <a:rPr lang="et-EE" dirty="0">
                <a:solidFill>
                  <a:schemeClr val="bg1"/>
                </a:solidFill>
              </a:rPr>
            </a:br>
            <a:r>
              <a:rPr lang="et-EE" dirty="0">
                <a:solidFill>
                  <a:schemeClr val="bg1"/>
                </a:solidFill>
              </a:rPr>
              <a:t>Roboto Light 66pt –</a:t>
            </a:r>
            <a:br>
              <a:rPr lang="et-EE" dirty="0">
                <a:solidFill>
                  <a:schemeClr val="bg1"/>
                </a:solidFill>
              </a:rPr>
            </a:br>
            <a:r>
              <a:rPr lang="et-EE" dirty="0">
                <a:solidFill>
                  <a:schemeClr val="bg1"/>
                </a:solidFill>
              </a:rPr>
              <a:t>must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 descr="Text, logo&#10;&#10;Description automatically generated">
            <a:extLst>
              <a:ext uri="{FF2B5EF4-FFF2-40B4-BE49-F238E27FC236}">
                <a16:creationId xmlns:a16="http://schemas.microsoft.com/office/drawing/2014/main" id="{EA93F96F-1B7C-E347-74CE-095B1EDFA8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050" y="854075"/>
            <a:ext cx="3975171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05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vaslai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0">
            <a:extLst>
              <a:ext uri="{FF2B5EF4-FFF2-40B4-BE49-F238E27FC236}">
                <a16:creationId xmlns:a16="http://schemas.microsoft.com/office/drawing/2014/main" id="{696903C9-5714-CD8D-B194-86A1B5A687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89050" y="6950075"/>
            <a:ext cx="7983538" cy="3810000"/>
          </a:xfrm>
          <a:prstGeom prst="rect">
            <a:avLst/>
          </a:prstGeom>
        </p:spPr>
        <p:txBody>
          <a:bodyPr/>
          <a:lstStyle>
            <a:lvl1pPr>
              <a:defRPr sz="66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>
                <a:solidFill>
                  <a:schemeClr val="bg1"/>
                </a:solidFill>
              </a:rPr>
              <a:t>Suur pealkiri</a:t>
            </a:r>
            <a:br>
              <a:rPr lang="et-EE" dirty="0">
                <a:solidFill>
                  <a:schemeClr val="bg1"/>
                </a:solidFill>
              </a:rPr>
            </a:br>
            <a:r>
              <a:rPr lang="et-EE" dirty="0">
                <a:solidFill>
                  <a:schemeClr val="bg1"/>
                </a:solidFill>
              </a:rPr>
              <a:t>Roboto Light 66pt –</a:t>
            </a:r>
            <a:br>
              <a:rPr lang="et-EE" dirty="0">
                <a:solidFill>
                  <a:schemeClr val="bg1"/>
                </a:solidFill>
              </a:rPr>
            </a:br>
            <a:r>
              <a:rPr lang="et-EE" dirty="0">
                <a:solidFill>
                  <a:schemeClr val="bg1"/>
                </a:solidFill>
              </a:rPr>
              <a:t>must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Shape, circle&#10;&#10;Description automatically generated">
            <a:extLst>
              <a:ext uri="{FF2B5EF4-FFF2-40B4-BE49-F238E27FC236}">
                <a16:creationId xmlns:a16="http://schemas.microsoft.com/office/drawing/2014/main" id="{1F61E9BB-9F95-FA30-520C-821B3531C6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0" y="-2700000"/>
            <a:ext cx="18288000" cy="10287000"/>
          </a:xfrm>
          <a:prstGeom prst="rect">
            <a:avLst/>
          </a:prstGeom>
        </p:spPr>
      </p:pic>
      <p:pic>
        <p:nvPicPr>
          <p:cNvPr id="7" name="Picture 6" descr="Text, logo&#10;&#10;Description automatically generated">
            <a:extLst>
              <a:ext uri="{FF2B5EF4-FFF2-40B4-BE49-F238E27FC236}">
                <a16:creationId xmlns:a16="http://schemas.microsoft.com/office/drawing/2014/main" id="{596077C5-F39A-BC6E-FD93-F8C904217A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050" y="854075"/>
            <a:ext cx="3975171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578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ks tekstivä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23AE69EF-23D7-B48A-07B4-B39E308D67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254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4BF95A72-4CEF-1B93-5680-30FFA1DF79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2713" y="3292475"/>
            <a:ext cx="16822737" cy="64770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</a:t>
            </a:r>
            <a:r>
              <a:rPr lang="et-EE" sz="3200" b="0" dirty="0" err="1">
                <a:latin typeface="Roboto Light"/>
                <a:cs typeface="Roboto Light"/>
              </a:rPr>
              <a:t>Light</a:t>
            </a:r>
            <a:r>
              <a:rPr lang="et-EE" sz="3200" b="0" dirty="0">
                <a:latin typeface="Roboto Light"/>
                <a:cs typeface="Roboto Light"/>
              </a:rPr>
              <a:t> 32pt</a:t>
            </a:r>
          </a:p>
        </p:txBody>
      </p:sp>
    </p:spTree>
    <p:extLst>
      <p:ext uri="{BB962C8B-B14F-4D97-AF65-F5344CB8AC3E}">
        <p14:creationId xmlns:p14="http://schemas.microsoft.com/office/powerpoint/2010/main" val="4058901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itega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23AE69EF-23D7-B48A-07B4-B39E308D67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254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4BF95A72-4CEF-1B93-5680-30FFA1DF79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2713" y="3292475"/>
            <a:ext cx="16822737" cy="6477000"/>
          </a:xfrm>
          <a:prstGeom prst="rect">
            <a:avLst/>
          </a:prstGeom>
        </p:spPr>
        <p:txBody>
          <a:bodyPr/>
          <a:lstStyle>
            <a:lvl1pPr marL="457200" indent="-457200">
              <a:buClr>
                <a:srgbClr val="F7923A"/>
              </a:buClr>
              <a:buFont typeface="Arial" panose="020B0604020202020204" pitchFamily="34" charset="0"/>
              <a:buChar char="•"/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 sz="1800"/>
            </a:lvl2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</a:t>
            </a:r>
            <a:r>
              <a:rPr lang="et-EE" sz="3200" b="0" dirty="0" err="1">
                <a:latin typeface="Roboto Light"/>
                <a:cs typeface="Roboto Light"/>
              </a:rPr>
              <a:t>Light</a:t>
            </a:r>
            <a:r>
              <a:rPr lang="et-EE" sz="3200" b="0" dirty="0">
                <a:latin typeface="Roboto Light"/>
                <a:cs typeface="Roboto Light"/>
              </a:rPr>
              <a:t> 32pt</a:t>
            </a:r>
          </a:p>
        </p:txBody>
      </p:sp>
    </p:spTree>
    <p:extLst>
      <p:ext uri="{BB962C8B-B14F-4D97-AF65-F5344CB8AC3E}">
        <p14:creationId xmlns:p14="http://schemas.microsoft.com/office/powerpoint/2010/main" val="3775186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ja pi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2E9DA6C-4C7A-5D68-E5CD-C5A7BA1E8F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195050" y="2606675"/>
            <a:ext cx="7010400" cy="778396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E3A8B86-D10D-2B65-E4B5-C0B8C159AE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254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56CFC80-69FB-0DA7-1A0E-CFAE6969F38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82713" y="4511675"/>
            <a:ext cx="8364537" cy="381000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dirty="0"/>
              <a:t>Alapealkiri – Roboto Light 40pt</a:t>
            </a:r>
            <a:endParaRPr lang="en-US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8FF566DA-D7A6-FF4A-1071-CF16BE2E40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2713" y="5959475"/>
            <a:ext cx="8974137" cy="19064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r>
              <a:rPr lang="en-US" sz="3200" b="0" dirty="0">
                <a:latin typeface="Roboto Light"/>
                <a:cs typeface="Roboto Light"/>
              </a:rPr>
              <a:t>Lorem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ipsum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sit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amet</a:t>
            </a:r>
            <a:r>
              <a:rPr lang="en-US" sz="3200" b="0" dirty="0">
                <a:latin typeface="Roboto Light"/>
                <a:cs typeface="Roboto Light"/>
              </a:rPr>
              <a:t>,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consectetur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adipiscing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elit</a:t>
            </a:r>
            <a:r>
              <a:rPr lang="en-US" sz="3200" b="0" spc="-10" dirty="0">
                <a:latin typeface="Roboto Light"/>
                <a:cs typeface="Roboto Light"/>
              </a:rPr>
              <a:t>. </a:t>
            </a:r>
            <a:r>
              <a:rPr lang="en-US" sz="3200" b="0" dirty="0">
                <a:latin typeface="Roboto Light"/>
                <a:cs typeface="Roboto Light"/>
              </a:rPr>
              <a:t>Nunc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ac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mauris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Fusce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est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ante,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pellentesque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rõhutamist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vajav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tekst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Roboto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bold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3lorem0pt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in,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spc="-10" dirty="0">
                <a:latin typeface="Roboto Light"/>
                <a:cs typeface="Roboto Light"/>
              </a:rPr>
              <a:t>pulvinar </a:t>
            </a:r>
            <a:r>
              <a:rPr lang="en-US" sz="3200" b="0" dirty="0" err="1">
                <a:latin typeface="Roboto Light"/>
                <a:cs typeface="Roboto Light"/>
              </a:rPr>
              <a:t>fringilla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massa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Curabitur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dictum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ja 2 pil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E92813F-4E3B-6180-8E3A-85B3F83DAB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37650" y="5426075"/>
            <a:ext cx="9067800" cy="4343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4A9296D9-DC47-BB1E-B360-BD45463CF31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82712" y="5426075"/>
            <a:ext cx="7373937" cy="4343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23AE69EF-23D7-B48A-07B4-B39E308D67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254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4BF95A72-4CEF-1B93-5680-30FFA1DF79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2713" y="3292475"/>
            <a:ext cx="14612937" cy="19064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r>
              <a:rPr lang="en-US" sz="3200" b="0" dirty="0">
                <a:latin typeface="Roboto Light"/>
                <a:cs typeface="Roboto Light"/>
              </a:rPr>
              <a:t>Lorem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ipsum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sit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amet</a:t>
            </a:r>
            <a:r>
              <a:rPr lang="en-US" sz="3200" b="0" dirty="0">
                <a:latin typeface="Roboto Light"/>
                <a:cs typeface="Roboto Light"/>
              </a:rPr>
              <a:t>,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consectetur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adipiscing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elit</a:t>
            </a:r>
            <a:r>
              <a:rPr lang="en-US" sz="3200" b="0" spc="-10" dirty="0">
                <a:latin typeface="Roboto Light"/>
                <a:cs typeface="Roboto Light"/>
              </a:rPr>
              <a:t>. </a:t>
            </a:r>
            <a:r>
              <a:rPr lang="en-US" sz="3200" b="0" dirty="0">
                <a:latin typeface="Roboto Light"/>
                <a:cs typeface="Roboto Light"/>
              </a:rPr>
              <a:t>Nunc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ac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mauris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Fusce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est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ante,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pellentesque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rõhutamist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vajav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tekst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Roboto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bold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3lorem0pt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in,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spc="-10" dirty="0">
                <a:latin typeface="Roboto Light"/>
                <a:cs typeface="Roboto Light"/>
              </a:rPr>
              <a:t>pulvinar </a:t>
            </a:r>
            <a:r>
              <a:rPr lang="en-US" sz="3200" b="0" dirty="0" err="1">
                <a:latin typeface="Roboto Light"/>
                <a:cs typeface="Roboto Light"/>
              </a:rPr>
              <a:t>fringilla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massa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Curabitur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dictum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ja pil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E92813F-4E3B-6180-8E3A-85B3F83DAB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82712" y="5748792"/>
            <a:ext cx="16822737" cy="4343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4FDD558B-6210-5CCD-1746-134484B1C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254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00413EE-FEA3-A306-8785-EC0D6557303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2713" y="3292475"/>
            <a:ext cx="14612937" cy="19064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Light 32pt</a:t>
            </a:r>
          </a:p>
          <a:p>
            <a:pPr lvl="0"/>
            <a:r>
              <a:rPr lang="en-US" sz="3200" b="0" dirty="0">
                <a:latin typeface="Roboto Light"/>
                <a:cs typeface="Roboto Light"/>
              </a:rPr>
              <a:t>Lorem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ipsum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sit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amet</a:t>
            </a:r>
            <a:r>
              <a:rPr lang="en-US" sz="3200" b="0" dirty="0">
                <a:latin typeface="Roboto Light"/>
                <a:cs typeface="Roboto Light"/>
              </a:rPr>
              <a:t>,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consectetur</a:t>
            </a:r>
            <a:r>
              <a:rPr lang="en-US" sz="3200" b="0" spc="-1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adipiscing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elit</a:t>
            </a:r>
            <a:r>
              <a:rPr lang="en-US" sz="3200" b="0" spc="-10" dirty="0">
                <a:latin typeface="Roboto Light"/>
                <a:cs typeface="Roboto Light"/>
              </a:rPr>
              <a:t>. </a:t>
            </a:r>
            <a:r>
              <a:rPr lang="en-US" sz="3200" b="0" dirty="0">
                <a:latin typeface="Roboto Light"/>
                <a:cs typeface="Roboto Light"/>
              </a:rPr>
              <a:t>Nunc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ac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mauris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Fusce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est</a:t>
            </a:r>
            <a:r>
              <a:rPr lang="en-US" sz="3200" b="0" spc="-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ante,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spc="-10" dirty="0" err="1">
                <a:latin typeface="Roboto Light"/>
                <a:cs typeface="Roboto Light"/>
              </a:rPr>
              <a:t>pellentesque</a:t>
            </a:r>
            <a:r>
              <a:rPr lang="en-US" sz="3200" b="0" spc="-1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rõhutamist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vajav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tekst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Roboto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bold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3lorem0pt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dolor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in,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spc="-10" dirty="0">
                <a:latin typeface="Roboto Light"/>
                <a:cs typeface="Roboto Light"/>
              </a:rPr>
              <a:t>pulvinar </a:t>
            </a:r>
            <a:r>
              <a:rPr lang="en-US" sz="3200" b="0" dirty="0" err="1">
                <a:latin typeface="Roboto Light"/>
                <a:cs typeface="Roboto Light"/>
              </a:rPr>
              <a:t>fringilla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massa</a:t>
            </a:r>
            <a:r>
              <a:rPr lang="en-US" sz="3200" b="0" dirty="0">
                <a:latin typeface="Roboto Light"/>
                <a:cs typeface="Roboto Light"/>
              </a:rPr>
              <a:t>.</a:t>
            </a:r>
            <a:r>
              <a:rPr lang="en-US" sz="3200" b="0" spc="-20" dirty="0">
                <a:latin typeface="Roboto Light"/>
                <a:cs typeface="Roboto Light"/>
              </a:rPr>
              <a:t> </a:t>
            </a:r>
            <a:r>
              <a:rPr lang="en-US" sz="3200" b="0" dirty="0" err="1">
                <a:latin typeface="Roboto Light"/>
                <a:cs typeface="Roboto Light"/>
              </a:rPr>
              <a:t>Curabitur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in</a:t>
            </a:r>
            <a:r>
              <a:rPr lang="en-US" sz="3200" b="0" spc="-25" dirty="0">
                <a:latin typeface="Roboto Light"/>
                <a:cs typeface="Roboto Light"/>
              </a:rPr>
              <a:t> </a:t>
            </a:r>
            <a:r>
              <a:rPr lang="en-US" sz="3200" b="0" dirty="0">
                <a:latin typeface="Roboto Light"/>
                <a:cs typeface="Roboto Light"/>
              </a:rPr>
              <a:t>dictum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045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ja graaf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BE0091A7-7718-A8C7-6BB6-1ECD4B8FCE07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1387735" y="4611691"/>
            <a:ext cx="16822737" cy="5574852"/>
          </a:xfrm>
          <a:prstGeom prst="rect">
            <a:avLst/>
          </a:prstGeom>
        </p:spPr>
        <p:txBody>
          <a:bodyPr/>
          <a:lstStyle/>
          <a:p>
            <a:endParaRPr lang="et-EE"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4FDD558B-6210-5CCD-1746-134484B1C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713" y="625475"/>
            <a:ext cx="8135937" cy="2185987"/>
          </a:xfrm>
          <a:prstGeom prst="rect">
            <a:avLst/>
          </a:prstGeom>
        </p:spPr>
        <p:txBody>
          <a:bodyPr/>
          <a:lstStyle>
            <a:lvl1pPr>
              <a:defRPr sz="66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et-EE" dirty="0"/>
              <a:t>Suur pealkiri</a:t>
            </a:r>
            <a:br>
              <a:rPr lang="et-EE" dirty="0"/>
            </a:br>
            <a:r>
              <a:rPr lang="et-EE" dirty="0"/>
              <a:t>Roboto Light 66pt</a:t>
            </a:r>
            <a:endParaRPr lang="en-US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00413EE-FEA3-A306-8785-EC0D6557303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2713" y="3292476"/>
            <a:ext cx="14612937" cy="838200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t-EE" sz="3200" b="0" dirty="0">
                <a:latin typeface="Roboto Light"/>
                <a:cs typeface="Roboto Light"/>
              </a:rPr>
              <a:t>Sisutekst - Roboto </a:t>
            </a:r>
            <a:r>
              <a:rPr lang="et-EE" sz="3200" b="0" dirty="0" err="1">
                <a:latin typeface="Roboto Light"/>
                <a:cs typeface="Roboto Light"/>
              </a:rPr>
              <a:t>Light</a:t>
            </a:r>
            <a:r>
              <a:rPr lang="et-EE" sz="3200" b="0" dirty="0">
                <a:latin typeface="Roboto Light"/>
                <a:cs typeface="Roboto Light"/>
              </a:rPr>
              <a:t> 32pt</a:t>
            </a:r>
          </a:p>
        </p:txBody>
      </p:sp>
    </p:spTree>
    <p:extLst>
      <p:ext uri="{BB962C8B-B14F-4D97-AF65-F5344CB8AC3E}">
        <p14:creationId xmlns:p14="http://schemas.microsoft.com/office/powerpoint/2010/main" val="2939193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5467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, logo&#10;&#10;Description automatically generated">
            <a:extLst>
              <a:ext uri="{FF2B5EF4-FFF2-40B4-BE49-F238E27FC236}">
                <a16:creationId xmlns:a16="http://schemas.microsoft.com/office/drawing/2014/main" id="{E6BF1732-523D-0AB2-C9BE-B8C151619C25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3650" y="463247"/>
            <a:ext cx="3137104" cy="7742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1" r:id="rId2"/>
    <p:sldLayoutId id="2147483662" r:id="rId3"/>
    <p:sldLayoutId id="2147483664" r:id="rId4"/>
    <p:sldLayoutId id="2147483665" r:id="rId5"/>
    <p:sldLayoutId id="2147483679" r:id="rId6"/>
    <p:sldLayoutId id="2147483680" r:id="rId7"/>
    <p:sldLayoutId id="2147483666" r:id="rId8"/>
    <p:sldLayoutId id="2147483677" r:id="rId9"/>
    <p:sldLayoutId id="2147483667" r:id="rId10"/>
    <p:sldLayoutId id="2147483668" r:id="rId11"/>
    <p:sldLayoutId id="2147483669" r:id="rId12"/>
    <p:sldLayoutId id="2147483676" r:id="rId13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792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934F45CE-9270-198D-7691-26427BBF82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100" y="1235075"/>
            <a:ext cx="4724400" cy="1273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670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person looking at a tablet&#10;&#10;Description automatically generated with medium confidence">
            <a:extLst>
              <a:ext uri="{FF2B5EF4-FFF2-40B4-BE49-F238E27FC236}">
                <a16:creationId xmlns:a16="http://schemas.microsoft.com/office/drawing/2014/main" id="{5FB3BFC0-9813-28D5-B4C8-79D199712AA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5" b="7855"/>
          <a:stretch>
            <a:fillRect/>
          </a:stretch>
        </p:blipFill>
        <p:spPr/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FC0A386-7EE3-795B-2C8A-7168F13AF35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0104100" cy="11309350"/>
          </a:xfrm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6239A1-F7C3-CE98-5EF9-32C7F7FE2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37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5DF4934-538C-2461-8BDE-28761BD63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4A86553-2EED-B285-6280-025F6696A7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068E40-5B86-4B74-8FF0-3F4FBFCE26C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915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733DA37-934C-C31C-AEF1-DBEB096DE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280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03A97B-513E-505D-234E-B65C5D614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184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EAB817E-A648-7A7E-2098-69E7FBB77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046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34D63-62A0-0514-04E7-023EF0C4A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E83069-BA13-206A-78B3-5DD318BD76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583629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9" descr="A person and a child looking at a computer&#10;&#10;Description automatically generated with medium confidence">
            <a:extLst>
              <a:ext uri="{FF2B5EF4-FFF2-40B4-BE49-F238E27FC236}">
                <a16:creationId xmlns:a16="http://schemas.microsoft.com/office/drawing/2014/main" id="{007AAF10-4FF0-BC2B-DC2A-34D83F5563C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2" r="19972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16CFC052-0B6A-810E-D98F-273BBC033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3074AE-5B28-6FFF-403A-4EDA6A037C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523CAC-9F99-6F93-66E3-9FAB2A899A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3246470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8" descr="A person standing in a store&#10;&#10;Description automatically generated with low confidence">
            <a:extLst>
              <a:ext uri="{FF2B5EF4-FFF2-40B4-BE49-F238E27FC236}">
                <a16:creationId xmlns:a16="http://schemas.microsoft.com/office/drawing/2014/main" id="{8F8ADBA6-3530-9139-8E61-B0CDDCF534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84" b="14084"/>
          <a:stretch>
            <a:fillRect/>
          </a:stretch>
        </p:blipFill>
        <p:spPr/>
      </p:pic>
      <p:pic>
        <p:nvPicPr>
          <p:cNvPr id="6" name="Picture Placeholder 6" descr="A person looking at a tablet&#10;&#10;Description automatically generated with medium confidence">
            <a:extLst>
              <a:ext uri="{FF2B5EF4-FFF2-40B4-BE49-F238E27FC236}">
                <a16:creationId xmlns:a16="http://schemas.microsoft.com/office/drawing/2014/main" id="{42D3833D-36A7-1C8A-79AF-F4E9EC1547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8" b="5898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00779AE-B9E5-659A-AEB5-90C33EB40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FB81D1-83B0-B690-8710-A00986C2AC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287485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8" descr="A few men in hardhats standing next to a truck&#10;&#10;Description automatically generated with low confidence">
            <a:extLst>
              <a:ext uri="{FF2B5EF4-FFF2-40B4-BE49-F238E27FC236}">
                <a16:creationId xmlns:a16="http://schemas.microsoft.com/office/drawing/2014/main" id="{9DC67CB5-767D-4437-E28C-733E41B873C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5" b="7425"/>
          <a:stretch>
            <a:fillRect/>
          </a:stretch>
        </p:blipFill>
        <p:spPr/>
      </p:pic>
      <p:pic>
        <p:nvPicPr>
          <p:cNvPr id="6" name="Picture Placeholder 6" descr="A person holding a ball&#10;&#10;Description automatically generated with low confidence">
            <a:extLst>
              <a:ext uri="{FF2B5EF4-FFF2-40B4-BE49-F238E27FC236}">
                <a16:creationId xmlns:a16="http://schemas.microsoft.com/office/drawing/2014/main" id="{FD8EB130-1E49-3F2A-ADF7-257EC996332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1" b="5811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7250AAC-3E4C-B44C-AFBF-1E8BEC8DA5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8F04C8-D48C-898F-8ED8-E79C57987C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265494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9" descr="A picture containing text, book, shelf, indoor&#10;&#10;Description automatically generated">
            <a:extLst>
              <a:ext uri="{FF2B5EF4-FFF2-40B4-BE49-F238E27FC236}">
                <a16:creationId xmlns:a16="http://schemas.microsoft.com/office/drawing/2014/main" id="{997E8F61-56C6-826B-D9D4-6BCFBBA0993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31" b="30631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FE47E3DE-B4F1-AA0B-139A-C6E6B9D56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57B38D-E9DE-9084-6887-FE93CF77D9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658667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11" descr="A picture containing motorcycle, mirror, person, reflection&#10;&#10;Description automatically generated">
            <a:extLst>
              <a:ext uri="{FF2B5EF4-FFF2-40B4-BE49-F238E27FC236}">
                <a16:creationId xmlns:a16="http://schemas.microsoft.com/office/drawing/2014/main" id="{56AF499F-07E8-DFFF-1142-4C28F088C11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3" r="12573"/>
          <a:stretch>
            <a:fillRect/>
          </a:stretch>
        </p:blipFill>
        <p:spPr/>
      </p:pic>
      <p:pic>
        <p:nvPicPr>
          <p:cNvPr id="8" name="Picture Placeholder 13" descr="A person sitting at a desk with a computer&#10;&#10;Description automatically generated with low confidence">
            <a:extLst>
              <a:ext uri="{FF2B5EF4-FFF2-40B4-BE49-F238E27FC236}">
                <a16:creationId xmlns:a16="http://schemas.microsoft.com/office/drawing/2014/main" id="{538AE334-5B75-27C5-A105-1CF6C44E433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5" r="12585"/>
          <a:stretch>
            <a:fillRect/>
          </a:stretch>
        </p:blipFill>
        <p:spPr/>
      </p:pic>
      <p:pic>
        <p:nvPicPr>
          <p:cNvPr id="9" name="Picture Placeholder 15" descr="A person holding a ball&#10;&#10;Description automatically generated with low confidence">
            <a:extLst>
              <a:ext uri="{FF2B5EF4-FFF2-40B4-BE49-F238E27FC236}">
                <a16:creationId xmlns:a16="http://schemas.microsoft.com/office/drawing/2014/main" id="{5836491B-0516-A5B8-270A-F4A6D84547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1" r="12501"/>
          <a:stretch>
            <a:fillRect/>
          </a:stretch>
        </p:blipFill>
        <p:spPr/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9FD46CD-8DC4-6876-EE2F-1FE34C56A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1BD3821-E6FC-46AF-0778-E3F1D72429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885515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0C37A620-107D-B3B4-B36E-E4925DFC3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3ADEE5-4310-A08B-D5D8-9D32D4BC99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27A5DCE-CB8F-BFF8-9708-3AC8F5A97C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645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F25C8A-E53D-E636-55C0-2F8808979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F54B336-B652-0EB8-873F-C82C71347B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E972BB-D3C8-3907-B782-7F8C36729D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475010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66tukassa_slaidip6hjad_2.potx" id="{C055D108-029F-47ED-B417-5762E9075AC7}" vid="{FDCC2F4F-4C5E-4D42-92DA-0997934828FE}"/>
    </a:ext>
  </a:extLst>
</a:theme>
</file>

<file path=ppt/theme/theme2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7923A"/>
      </a:accent1>
      <a:accent2>
        <a:srgbClr val="AF4025"/>
      </a:accent2>
      <a:accent3>
        <a:srgbClr val="9CD8DA"/>
      </a:accent3>
      <a:accent4>
        <a:srgbClr val="4BA7A2"/>
      </a:accent4>
      <a:accent5>
        <a:srgbClr val="046C63"/>
      </a:accent5>
      <a:accent6>
        <a:srgbClr val="092519"/>
      </a:accent6>
      <a:hlink>
        <a:srgbClr val="D1E3ED"/>
      </a:hlink>
      <a:folHlink>
        <a:srgbClr val="AFB9BF"/>
      </a:folHlink>
    </a:clrScheme>
    <a:fontScheme name="Custom 1">
      <a:majorFont>
        <a:latin typeface="roboto light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66tukassa_slaidip6hjad_2.potx" id="{C055D108-029F-47ED-B417-5762E9075AC7}" vid="{B877AAAE-702D-47A7-AC25-785BE53887BE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66tukassa_slaidip6hjad_2.potx" id="{C055D108-029F-47ED-B417-5762E9075AC7}" vid="{63F5FA4B-4360-45C2-AAFD-77B12B202AA9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6172</TotalTime>
  <Words>1</Words>
  <Application>Microsoft Office PowerPoint</Application>
  <PresentationFormat>Custom</PresentationFormat>
  <Paragraphs>1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Roboto Light</vt:lpstr>
      <vt:lpstr>Roboto Light</vt:lpstr>
      <vt:lpstr>1_Custom Design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T66tukassa_slaidip6hjad</dc:title>
  <dc:creator>Art Director</dc:creator>
  <cp:lastModifiedBy>Sander Nõmmik</cp:lastModifiedBy>
  <cp:revision>29</cp:revision>
  <dcterms:created xsi:type="dcterms:W3CDTF">2022-10-26T12:08:22Z</dcterms:created>
  <dcterms:modified xsi:type="dcterms:W3CDTF">2023-04-25T07:40:04Z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2022-10-26T00:00:00Z</vt:filetime>
  </property>
  <property fmtid="{D5CDD505-2E9C-101B-9397-08002B2CF9AE}" pid="3" name="Creator">
    <vt:lpwstr>Adobe Illustrator 26.5 (Windows)</vt:lpwstr>
  </property>
  <property fmtid="{D5CDD505-2E9C-101B-9397-08002B2CF9AE}" pid="4" name="CreatorVersion">
    <vt:lpwstr>21.0.0</vt:lpwstr>
  </property>
  <property fmtid="{D5CDD505-2E9C-101B-9397-08002B2CF9AE}" pid="5" name="LastSaved">
    <vt:filetime>2022-10-26T00:00:00Z</vt:filetime>
  </property>
  <property fmtid="{D5CDD505-2E9C-101B-9397-08002B2CF9AE}" pid="6" name="Producer">
    <vt:lpwstr>Adobe PDF library 16.07</vt:lpwstr>
  </property>
</Properties>
</file>