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1" r:id="rId2"/>
    <p:sldId id="275" r:id="rId3"/>
    <p:sldId id="274" r:id="rId4"/>
    <p:sldId id="273" r:id="rId5"/>
    <p:sldId id="272" r:id="rId6"/>
    <p:sldId id="276" r:id="rId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Roboto Medium"/>
          <a:ea typeface="Roboto Medium"/>
          <a:cs typeface="Roboto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Roboto Medium"/>
          <a:ea typeface="Roboto Medium"/>
          <a:cs typeface="Roboto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Roboto Medium"/>
          <a:ea typeface="Roboto Medium"/>
          <a:cs typeface="Roboto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Roboto Medium"/>
          <a:ea typeface="Roboto Medium"/>
          <a:cs typeface="Roboto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Roboto Medium"/>
          <a:ea typeface="Roboto Medium"/>
          <a:cs typeface="Roboto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41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3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749000" y="13081000"/>
            <a:ext cx="328241" cy="3302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8636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8636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2pPr marL="1219200" indent="-609600"/>
            <a:lvl3pPr marL="1828800" indent="-609600"/>
            <a:lvl4pPr marL="2438400" indent="-609600"/>
            <a:lvl5pPr marL="3048000" indent="-609600"/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55896" y="814811"/>
            <a:ext cx="3657601" cy="81524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744994" y="13081000"/>
            <a:ext cx="328241" cy="3302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500">
                <a:solidFill>
                  <a:srgbClr val="28333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ransition spd="med"/>
  <p:txStyles>
    <p:titleStyle>
      <a:lvl1pPr marL="0" marR="0" indent="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1pPr>
      <a:lvl2pPr marL="0" marR="0" indent="4572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2pPr>
      <a:lvl3pPr marL="0" marR="0" indent="9144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3pPr>
      <a:lvl4pPr marL="0" marR="0" indent="13716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4pPr>
      <a:lvl5pPr marL="0" marR="0" indent="18288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5pPr>
      <a:lvl6pPr marL="0" marR="0" indent="22860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6pPr>
      <a:lvl7pPr marL="0" marR="0" indent="27432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7pPr>
      <a:lvl8pPr marL="0" marR="0" indent="32004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8pPr>
      <a:lvl9pPr marL="0" marR="0" indent="36576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9pPr>
    </p:titleStyle>
    <p:bodyStyle>
      <a:lvl1pPr marL="609599" marR="0" indent="-609599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1pPr>
      <a:lvl2pPr marL="11176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2pPr>
      <a:lvl3pPr marL="17272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3pPr>
      <a:lvl4pPr marL="23368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4pPr>
      <a:lvl5pPr marL="29464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5pPr>
      <a:lvl6pPr marL="35560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6pPr>
      <a:lvl7pPr marL="41656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7pPr>
      <a:lvl8pPr marL="47752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8pPr>
      <a:lvl9pPr marL="53848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1pPr>
      <a:lvl2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2pPr>
      <a:lvl3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3pPr>
      <a:lvl4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4pPr>
      <a:lvl5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5pPr>
      <a:lvl6pPr marL="0" marR="0" indent="2286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6pPr>
      <a:lvl7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7pPr>
      <a:lvl8pPr marL="0" marR="0" indent="3200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8pPr>
      <a:lvl9pPr marL="0" marR="0" indent="3657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image" Target="../media/image15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12" Type="http://schemas.openxmlformats.org/officeDocument/2006/relationships/image" Target="../media/image14.emf"/><Relationship Id="rId2" Type="http://schemas.openxmlformats.org/officeDocument/2006/relationships/image" Target="../media/image4.emf"/><Relationship Id="rId16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13.emf"/><Relationship Id="rId5" Type="http://schemas.openxmlformats.org/officeDocument/2006/relationships/image" Target="../media/image7.emf"/><Relationship Id="rId15" Type="http://schemas.openxmlformats.org/officeDocument/2006/relationships/image" Target="../media/image17.emf"/><Relationship Id="rId10" Type="http://schemas.openxmlformats.org/officeDocument/2006/relationships/image" Target="../media/image12.emf"/><Relationship Id="rId4" Type="http://schemas.openxmlformats.org/officeDocument/2006/relationships/image" Target="../media/image6.emf"/><Relationship Id="rId9" Type="http://schemas.openxmlformats.org/officeDocument/2006/relationships/image" Target="../media/image11.emf"/><Relationship Id="rId14" Type="http://schemas.openxmlformats.org/officeDocument/2006/relationships/image" Target="../media/image1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13" Type="http://schemas.openxmlformats.org/officeDocument/2006/relationships/image" Target="../media/image30.emf"/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12" Type="http://schemas.openxmlformats.org/officeDocument/2006/relationships/image" Target="../media/image29.emf"/><Relationship Id="rId2" Type="http://schemas.openxmlformats.org/officeDocument/2006/relationships/image" Target="../media/image19.emf"/><Relationship Id="rId16" Type="http://schemas.openxmlformats.org/officeDocument/2006/relationships/image" Target="../media/image3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emf"/><Relationship Id="rId11" Type="http://schemas.openxmlformats.org/officeDocument/2006/relationships/image" Target="../media/image28.emf"/><Relationship Id="rId5" Type="http://schemas.openxmlformats.org/officeDocument/2006/relationships/image" Target="../media/image22.jpeg"/><Relationship Id="rId15" Type="http://schemas.openxmlformats.org/officeDocument/2006/relationships/image" Target="../media/image32.emf"/><Relationship Id="rId10" Type="http://schemas.openxmlformats.org/officeDocument/2006/relationships/image" Target="../media/image27.emf"/><Relationship Id="rId4" Type="http://schemas.openxmlformats.org/officeDocument/2006/relationships/image" Target="../media/image21.jpeg"/><Relationship Id="rId9" Type="http://schemas.openxmlformats.org/officeDocument/2006/relationships/image" Target="../media/image26.emf"/><Relationship Id="rId14" Type="http://schemas.openxmlformats.org/officeDocument/2006/relationships/image" Target="../media/image3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openxmlformats.org/officeDocument/2006/relationships/image" Target="../media/image45.emf"/><Relationship Id="rId18" Type="http://schemas.openxmlformats.org/officeDocument/2006/relationships/image" Target="../media/image50.emf"/><Relationship Id="rId3" Type="http://schemas.openxmlformats.org/officeDocument/2006/relationships/image" Target="../media/image35.emf"/><Relationship Id="rId7" Type="http://schemas.openxmlformats.org/officeDocument/2006/relationships/image" Target="../media/image39.emf"/><Relationship Id="rId12" Type="http://schemas.openxmlformats.org/officeDocument/2006/relationships/image" Target="../media/image44.emf"/><Relationship Id="rId17" Type="http://schemas.openxmlformats.org/officeDocument/2006/relationships/image" Target="../media/image49.emf"/><Relationship Id="rId2" Type="http://schemas.openxmlformats.org/officeDocument/2006/relationships/image" Target="../media/image34.emf"/><Relationship Id="rId16" Type="http://schemas.openxmlformats.org/officeDocument/2006/relationships/image" Target="../media/image48.emf"/><Relationship Id="rId20" Type="http://schemas.openxmlformats.org/officeDocument/2006/relationships/image" Target="../media/image5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emf"/><Relationship Id="rId11" Type="http://schemas.openxmlformats.org/officeDocument/2006/relationships/image" Target="../media/image43.emf"/><Relationship Id="rId5" Type="http://schemas.openxmlformats.org/officeDocument/2006/relationships/image" Target="../media/image37.emf"/><Relationship Id="rId15" Type="http://schemas.openxmlformats.org/officeDocument/2006/relationships/image" Target="../media/image47.emf"/><Relationship Id="rId10" Type="http://schemas.openxmlformats.org/officeDocument/2006/relationships/image" Target="../media/image42.emf"/><Relationship Id="rId19" Type="http://schemas.openxmlformats.org/officeDocument/2006/relationships/image" Target="../media/image51.emf"/><Relationship Id="rId4" Type="http://schemas.openxmlformats.org/officeDocument/2006/relationships/image" Target="../media/image36.emf"/><Relationship Id="rId9" Type="http://schemas.openxmlformats.org/officeDocument/2006/relationships/image" Target="../media/image41.emf"/><Relationship Id="rId14" Type="http://schemas.openxmlformats.org/officeDocument/2006/relationships/image" Target="../media/image4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13" Type="http://schemas.openxmlformats.org/officeDocument/2006/relationships/image" Target="../media/image64.emf"/><Relationship Id="rId18" Type="http://schemas.openxmlformats.org/officeDocument/2006/relationships/image" Target="../media/image69.emf"/><Relationship Id="rId3" Type="http://schemas.openxmlformats.org/officeDocument/2006/relationships/image" Target="../media/image54.emf"/><Relationship Id="rId21" Type="http://schemas.openxmlformats.org/officeDocument/2006/relationships/image" Target="../media/image72.emf"/><Relationship Id="rId7" Type="http://schemas.openxmlformats.org/officeDocument/2006/relationships/image" Target="../media/image58.emf"/><Relationship Id="rId12" Type="http://schemas.openxmlformats.org/officeDocument/2006/relationships/image" Target="../media/image63.emf"/><Relationship Id="rId17" Type="http://schemas.openxmlformats.org/officeDocument/2006/relationships/image" Target="../media/image68.emf"/><Relationship Id="rId2" Type="http://schemas.openxmlformats.org/officeDocument/2006/relationships/image" Target="../media/image53.emf"/><Relationship Id="rId16" Type="http://schemas.openxmlformats.org/officeDocument/2006/relationships/image" Target="../media/image67.emf"/><Relationship Id="rId20" Type="http://schemas.openxmlformats.org/officeDocument/2006/relationships/image" Target="../media/image7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emf"/><Relationship Id="rId11" Type="http://schemas.openxmlformats.org/officeDocument/2006/relationships/image" Target="../media/image62.emf"/><Relationship Id="rId24" Type="http://schemas.openxmlformats.org/officeDocument/2006/relationships/image" Target="../media/image75.emf"/><Relationship Id="rId5" Type="http://schemas.openxmlformats.org/officeDocument/2006/relationships/image" Target="../media/image56.emf"/><Relationship Id="rId15" Type="http://schemas.openxmlformats.org/officeDocument/2006/relationships/image" Target="../media/image66.emf"/><Relationship Id="rId23" Type="http://schemas.openxmlformats.org/officeDocument/2006/relationships/image" Target="../media/image74.emf"/><Relationship Id="rId10" Type="http://schemas.openxmlformats.org/officeDocument/2006/relationships/image" Target="../media/image61.emf"/><Relationship Id="rId19" Type="http://schemas.openxmlformats.org/officeDocument/2006/relationships/image" Target="../media/image70.emf"/><Relationship Id="rId4" Type="http://schemas.openxmlformats.org/officeDocument/2006/relationships/image" Target="../media/image55.emf"/><Relationship Id="rId9" Type="http://schemas.openxmlformats.org/officeDocument/2006/relationships/image" Target="../media/image60.emf"/><Relationship Id="rId14" Type="http://schemas.openxmlformats.org/officeDocument/2006/relationships/image" Target="../media/image65.emf"/><Relationship Id="rId22" Type="http://schemas.openxmlformats.org/officeDocument/2006/relationships/image" Target="../media/image7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emf"/><Relationship Id="rId3" Type="http://schemas.openxmlformats.org/officeDocument/2006/relationships/image" Target="../media/image77.emf"/><Relationship Id="rId7" Type="http://schemas.openxmlformats.org/officeDocument/2006/relationships/image" Target="../media/image81.emf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emf"/><Relationship Id="rId5" Type="http://schemas.openxmlformats.org/officeDocument/2006/relationships/image" Target="../media/image79.emf"/><Relationship Id="rId4" Type="http://schemas.openxmlformats.org/officeDocument/2006/relationships/image" Target="../media/image7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49DF08-DA7C-D148-AB46-A69E051E9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933" y="3473302"/>
            <a:ext cx="10229308" cy="67693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2A8A54-306A-3F41-879F-81932F499F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5361" y="3473302"/>
            <a:ext cx="10203867" cy="676939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EECF5BB-2F18-0645-A18A-4AB5AF93F7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850" y="3079312"/>
            <a:ext cx="1943100" cy="3911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A0B85F5-5CCD-8C42-874C-6856E6F62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9859" y="3041212"/>
            <a:ext cx="1625600" cy="3949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E0676D9-B86C-804D-99F1-59BD91EB31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3037" y="3142812"/>
            <a:ext cx="2628900" cy="3746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98C893-A2DF-A442-91C9-7D36818D7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5910" y="3060262"/>
            <a:ext cx="2057400" cy="3911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80D40A-9716-0345-A32B-BDC3EEB26F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41611" y="2895162"/>
            <a:ext cx="1638300" cy="4076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94E363-4EEF-624A-B294-318229F29B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412328" y="2908300"/>
            <a:ext cx="1663700" cy="394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EF2669-B8A2-7E42-B1FE-B9AEEF62E1C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355482" y="2717800"/>
            <a:ext cx="1701800" cy="4140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77A589-65F1-4740-B14B-21632309B1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269350" y="3048000"/>
            <a:ext cx="1168400" cy="381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C8956E-92A9-5847-A1B0-60ABCDC11E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636900" y="2679700"/>
            <a:ext cx="1638300" cy="4178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7316AB9-419D-5847-9A9F-8C100A5EDF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99023" y="8858688"/>
            <a:ext cx="1765300" cy="3911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9523467-BA21-E341-82AC-C1ABCEF425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25659" y="8928538"/>
            <a:ext cx="1765300" cy="3733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F38C66-7C62-0646-8E4F-735FE5FE415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10382" y="7764079"/>
            <a:ext cx="1752600" cy="4241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E0A5429-6486-234F-A0B6-3EFD3E3E59F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08470" y="8788838"/>
            <a:ext cx="4127500" cy="38735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0EABB6C-A771-8D43-9860-0DF31577D4A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001296" y="8858688"/>
            <a:ext cx="2908300" cy="36957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C3258B8-8706-0A4D-87ED-767BB81FDC9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6090574" y="8507905"/>
            <a:ext cx="54737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5922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B156D26-F549-4B46-A52E-50A133A92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9152" y="8502650"/>
            <a:ext cx="1473200" cy="3911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12150C0-82DA-C847-B62B-9987666DDD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8390" y="8483600"/>
            <a:ext cx="1346200" cy="3949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5A82412-A921-894D-A9EE-BDA972F6C2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4711" y="8496300"/>
            <a:ext cx="1447800" cy="3924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FB54F3-77DD-0642-BF7A-C954094EE1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5290" y="8483600"/>
            <a:ext cx="1803400" cy="394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6C9211-580D-D74C-990F-258892AD62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34825" y="8540750"/>
            <a:ext cx="1892300" cy="3835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F7BDD2-9E8D-484F-94CD-379ACC8E21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339395" y="8464550"/>
            <a:ext cx="1295400" cy="3987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367BFF-6CAA-DD44-8991-D24CC06340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073493" y="8128000"/>
            <a:ext cx="1473200" cy="4660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D8DBDB-C03D-9146-BBB9-48DCD34BA50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948659" y="8483600"/>
            <a:ext cx="1473200" cy="3949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3802921-AF5F-9B41-B034-F5ED850524D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16999" y="3981450"/>
            <a:ext cx="1638300" cy="25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62A878-468F-AF47-8D56-11A905346DF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72404" y="3975100"/>
            <a:ext cx="2438400" cy="25527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9E216BC-B9F1-0140-A79D-3AD6B599467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78458" y="4051300"/>
            <a:ext cx="1752600" cy="2400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8D210B6-BC91-4448-BE9B-B65331429F2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22459" y="3905250"/>
            <a:ext cx="1536700" cy="2692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E29554-6AF1-4D4E-84B6-81BE0444333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310228" y="3994150"/>
            <a:ext cx="1778000" cy="2514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4F1EF56-04F6-954F-909D-A3F5837E3AA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975149" y="3467100"/>
            <a:ext cx="1854200" cy="35687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0F63E0C-983E-2B47-B5C7-E8EF892DB96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6073493" y="3384550"/>
            <a:ext cx="13589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69701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F6841FF-3350-BD4E-A9A3-161E24726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077" y="3124200"/>
            <a:ext cx="1257300" cy="3733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AFE9D1D-F4C9-8D4F-BB94-BF3A281D47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3863" y="3124200"/>
            <a:ext cx="1892300" cy="3733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4F2EF1C-F654-144D-9918-A57D4877FD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3268" y="3124200"/>
            <a:ext cx="1104900" cy="3733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542E77-BD62-D44E-89B6-436F9B954B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3264" y="3124200"/>
            <a:ext cx="914400" cy="3733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5BEB5A-53A6-8A4D-8B83-55CE48E42C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1364" y="2959100"/>
            <a:ext cx="1536700" cy="4064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E49A87-0EA5-5D48-AA6E-AEC6239F0A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11036" y="3035300"/>
            <a:ext cx="1346200" cy="3911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B4FE3D-76C1-5740-84EA-1AED2EDA77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68386" y="3035300"/>
            <a:ext cx="1422400" cy="3911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0CCA95-6694-D244-BB4F-CF0B9CC8F9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308286" y="2965450"/>
            <a:ext cx="1244600" cy="405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9EC78E-C0C3-B749-9614-D3BAD60D5B6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063295" y="2901950"/>
            <a:ext cx="1231900" cy="4178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95BAE9-C59E-C940-92DD-680F0F6074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97377" y="8295070"/>
            <a:ext cx="2413000" cy="3873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D43DD3E-877B-434D-9CCA-B69B062D53D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18530" y="8256970"/>
            <a:ext cx="1460500" cy="3949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EADE4D3-B988-1A49-A3E5-29D43C89BB0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16059" y="8256970"/>
            <a:ext cx="1701800" cy="39497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70FF8BD-A5E8-7544-8949-E293DBC6463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578674" y="8256970"/>
            <a:ext cx="1612900" cy="39497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BA9CE06-0B75-7942-A1E6-85BF4A360ED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643080" y="8364920"/>
            <a:ext cx="1092200" cy="3733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1353E1A-778A-A84A-B03D-B1B5CF3CE00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015365" y="8237920"/>
            <a:ext cx="1612900" cy="39878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FBC2703-4D00-7C47-9E76-25D36AF273E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4915602" y="8485570"/>
            <a:ext cx="3619500" cy="34925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ED3D673-8D24-1F4C-9EEF-DC756B661CE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8333325" y="8295070"/>
            <a:ext cx="1447800" cy="3873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9F940B3-CE42-D04F-AE18-8A0EF93DE3B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0136725" y="8250620"/>
            <a:ext cx="1435100" cy="39624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451D8D7-80D7-F04F-8AC7-A0E77D42442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1691161" y="8269670"/>
            <a:ext cx="17907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69487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8A3B041-5748-E546-9026-07CE7EA75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5445" y="5693980"/>
            <a:ext cx="1295400" cy="2298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9CA785E-9505-1941-B498-6F0340FA81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253" y="2407088"/>
            <a:ext cx="1333500" cy="2476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615740-8209-9341-B482-3B241513B6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0292" y="2534088"/>
            <a:ext cx="1117600" cy="2222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8B64D5-F3D6-4441-8EFD-D34BE62DBA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2879" y="2394388"/>
            <a:ext cx="1638300" cy="2501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E219B2-453A-2740-9B63-6E94807C67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7326" y="2502338"/>
            <a:ext cx="1485900" cy="22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F44DA41-A81C-2E49-B889-BC0E6C02E0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63200" y="2438838"/>
            <a:ext cx="1397000" cy="2413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F5E6066-87C8-8342-8BC8-4B5DD82F37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006974" y="2515038"/>
            <a:ext cx="1320800" cy="2260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5050D4-36BB-6746-8431-7870E8FB45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696074" y="2470588"/>
            <a:ext cx="1231900" cy="2349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F654D39-E989-4242-ABA5-204F5D2D4EE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36332" y="5490780"/>
            <a:ext cx="1320800" cy="2489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EFB4C60-BC18-4145-96A7-475B926A14A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06424" y="5541580"/>
            <a:ext cx="1409700" cy="2387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B214C91-4F1C-9B4B-8C52-46F0EE4CF65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14574" y="5478080"/>
            <a:ext cx="1346200" cy="2514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EFC2A42-66CC-EC4D-BB99-FF909823A86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921124" y="5586030"/>
            <a:ext cx="1485900" cy="22987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CB7AE0F-88B3-A24C-BD1B-23D2E19C3F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2667374" y="5547930"/>
            <a:ext cx="1384300" cy="23749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36AAF4C-F540-D445-A65F-077F0F553A5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312024" y="5586030"/>
            <a:ext cx="1016000" cy="22987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9CD4CEE-CD35-764A-BCD7-6BEDEB2273F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93546" y="9302312"/>
            <a:ext cx="1625600" cy="35052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9931989-9380-DB4A-9E08-301D2E18DC5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993838" y="9188012"/>
            <a:ext cx="2286000" cy="35052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82271D6-8E3C-7B4B-ACEB-635BFFC5A4D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280543" y="9302312"/>
            <a:ext cx="1181100" cy="3429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466221B-A944-324D-A656-23FF2729187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69183" y="9188012"/>
            <a:ext cx="1714500" cy="35052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158DA87-9090-9E45-A705-B58C353B1E37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428233" y="8895912"/>
            <a:ext cx="2565400" cy="37973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1B26C51-9118-E744-99A5-A30761710FB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4058024" y="9302312"/>
            <a:ext cx="1270000" cy="3390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8405019-EBAB-5C40-9120-26DD138D1AC7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5963024" y="9188012"/>
            <a:ext cx="1320800" cy="35052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1F94F5D-4595-E049-AA21-EB4D9B5A5505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918824" y="8464112"/>
            <a:ext cx="2590800" cy="42291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B56BA10-177E-0342-BF25-0014BCCD8B79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0920841" y="9365812"/>
            <a:ext cx="1689100" cy="332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616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20524AD-9508-774A-A69B-2CD80C799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5985" y="4183664"/>
            <a:ext cx="6143561" cy="39288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FE07F9A-55EE-A040-B7E3-190C534BF7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750" y="7958740"/>
            <a:ext cx="8559800" cy="5156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1FD8B06-E64E-5D4C-A90F-FC4144A60D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0" y="8784240"/>
            <a:ext cx="5994400" cy="4330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D5E369-92EE-BE4D-B51A-DF6A693ADA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56818" y="1393168"/>
            <a:ext cx="3429997" cy="28693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9C44A93-B5F5-EB4A-B1AB-F1084D2AE5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9225" y="2146300"/>
            <a:ext cx="6642100" cy="4711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875B63-1603-0346-BD65-1C1431F6D0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954750" y="3743873"/>
            <a:ext cx="3568700" cy="4483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DC58C87-2693-CD49-B249-CEA053B13F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954750" y="9201150"/>
            <a:ext cx="416560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91510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Töötukassa">
      <a:dk1>
        <a:srgbClr val="273238"/>
      </a:dk1>
      <a:lt1>
        <a:srgbClr val="62717B"/>
      </a:lt1>
      <a:dk2>
        <a:srgbClr val="AEB8BF"/>
      </a:dk2>
      <a:lt2>
        <a:srgbClr val="D1E2ED"/>
      </a:lt2>
      <a:accent1>
        <a:srgbClr val="FCBD61"/>
      </a:accent1>
      <a:accent2>
        <a:srgbClr val="F8912F"/>
      </a:accent2>
      <a:accent3>
        <a:srgbClr val="AF3D00"/>
      </a:accent3>
      <a:accent4>
        <a:srgbClr val="6B1400"/>
      </a:accent4>
      <a:accent5>
        <a:srgbClr val="96E1DF"/>
      </a:accent5>
      <a:accent6>
        <a:srgbClr val="4BA6A0"/>
      </a:accent6>
      <a:hlink>
        <a:srgbClr val="F8912F"/>
      </a:hlink>
      <a:folHlink>
        <a:srgbClr val="006B62"/>
      </a:folHlink>
    </a:clrScheme>
    <a:fontScheme name="21_BasicWhite">
      <a:majorFont>
        <a:latin typeface="Roboto"/>
        <a:ea typeface="Roboto"/>
        <a:cs typeface="Roboto"/>
      </a:majorFont>
      <a:minorFont>
        <a:latin typeface="Roboto"/>
        <a:ea typeface="Roboto"/>
        <a:cs typeface="Roboto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Roboto Medium"/>
            <a:ea typeface="Roboto Medium"/>
            <a:cs typeface="Roboto Medium"/>
            <a:sym typeface="Roboto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Robot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Roboto"/>
        <a:ea typeface="Roboto"/>
        <a:cs typeface="Roboto"/>
      </a:majorFont>
      <a:minorFont>
        <a:latin typeface="Roboto"/>
        <a:ea typeface="Roboto"/>
        <a:cs typeface="Roboto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Roboto Medium"/>
            <a:ea typeface="Roboto Medium"/>
            <a:cs typeface="Roboto Medium"/>
            <a:sym typeface="Roboto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Robot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Macintosh PowerPoint</Application>
  <PresentationFormat>Custom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Roboto</vt:lpstr>
      <vt:lpstr>Roboto Light</vt:lpstr>
      <vt:lpstr>21_BasicWhite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Esitluse pealkiri</dc:title>
  <cp:lastModifiedBy>Grete Gutmann</cp:lastModifiedBy>
  <cp:revision>5</cp:revision>
  <dcterms:modified xsi:type="dcterms:W3CDTF">2021-05-06T11:36:40Z</dcterms:modified>
</cp:coreProperties>
</file>