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sldIdLst>
    <p:sldId id="271" r:id="rId2"/>
    <p:sldId id="278" r:id="rId3"/>
    <p:sldId id="279" r:id="rId4"/>
    <p:sldId id="280" r:id="rId5"/>
    <p:sldId id="281" r:id="rId6"/>
    <p:sldId id="282" r:id="rId7"/>
    <p:sldId id="277" r:id="rId8"/>
    <p:sldId id="285" r:id="rId9"/>
    <p:sldId id="283" r:id="rId10"/>
    <p:sldId id="284" r:id="rId11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1pPr>
    <a:lvl2pPr marL="0" marR="0" indent="457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2pPr>
    <a:lvl3pPr marL="0" marR="0" indent="914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3pPr>
    <a:lvl4pPr marL="0" marR="0" indent="1371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4pPr>
    <a:lvl5pPr marL="0" marR="0" indent="18288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5pPr>
    <a:lvl6pPr marL="0" marR="0" indent="22860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6pPr>
    <a:lvl7pPr marL="0" marR="0" indent="27432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7pPr>
    <a:lvl8pPr marL="0" marR="0" indent="32004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8pPr>
    <a:lvl9pPr marL="0" marR="0" indent="3657600" algn="ctr" defTabSz="2438338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400" b="0" i="0" u="none" strike="noStrike" cap="none" spc="0" normalizeH="0" baseline="0">
        <a:ln>
          <a:noFill/>
        </a:ln>
        <a:solidFill>
          <a:srgbClr val="5E5E5E"/>
        </a:solidFill>
        <a:effectLst/>
        <a:uFillTx/>
        <a:latin typeface="+mn-lt"/>
        <a:ea typeface="+mn-ea"/>
        <a:cs typeface="+mn-cs"/>
        <a:sym typeface="Roboto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381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381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536773"/>
              </a:solidFill>
              <a:prstDash val="solid"/>
              <a:miter lim="400000"/>
            </a:ln>
          </a:top>
          <a:bottom>
            <a:ln w="12700" cap="flat">
              <a:solidFill>
                <a:srgbClr val="536773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381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36773"/>
              </a:solidFill>
              <a:prstDash val="solid"/>
              <a:miter lim="400000"/>
            </a:ln>
          </a:left>
          <a:right>
            <a:ln w="12700" cap="flat">
              <a:solidFill>
                <a:srgbClr val="536773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536773"/>
              </a:solidFill>
              <a:prstDash val="solid"/>
              <a:miter lim="400000"/>
            </a:ln>
          </a:insideH>
          <a:insideV>
            <a:ln w="12700" cap="flat">
              <a:solidFill>
                <a:srgbClr val="536773"/>
              </a:solidFill>
              <a:prstDash val="solid"/>
              <a:miter lim="400000"/>
            </a:ln>
          </a:insideV>
        </a:tcBdr>
        <a:fill>
          <a:solidFill>
            <a:schemeClr val="accent1">
              <a:lumOff val="16847"/>
            </a:scheme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838383"/>
              </a:solidFill>
              <a:prstDash val="solid"/>
              <a:miter lim="400000"/>
            </a:ln>
          </a:left>
          <a:right>
            <a:ln w="12700" cap="flat">
              <a:solidFill>
                <a:srgbClr val="838383"/>
              </a:solidFill>
              <a:prstDash val="solid"/>
              <a:miter lim="400000"/>
            </a:ln>
          </a:right>
          <a:top>
            <a:ln w="12700" cap="flat">
              <a:solidFill>
                <a:srgbClr val="838383"/>
              </a:solidFill>
              <a:prstDash val="solid"/>
              <a:miter lim="400000"/>
            </a:ln>
          </a:top>
          <a:bottom>
            <a:ln w="12700" cap="flat">
              <a:solidFill>
                <a:srgbClr val="838383"/>
              </a:solidFill>
              <a:prstDash val="solid"/>
              <a:miter lim="400000"/>
            </a:ln>
          </a:bottom>
          <a:insideH>
            <a:ln w="12700" cap="flat">
              <a:solidFill>
                <a:srgbClr val="838383"/>
              </a:solidFill>
              <a:prstDash val="solid"/>
              <a:miter lim="400000"/>
            </a:ln>
          </a:insideH>
          <a:insideV>
            <a:ln w="12700" cap="flat">
              <a:solidFill>
                <a:srgbClr val="838383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ff" i="off">
        <a:font>
          <a:latin typeface="Roboto Medium"/>
          <a:ea typeface="Roboto Medium"/>
          <a:cs typeface="Roboto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808080"/>
              </a:solidFill>
              <a:prstDash val="solid"/>
              <a:miter lim="400000"/>
            </a:ln>
          </a:right>
          <a:top>
            <a:ln w="12700" cap="flat">
              <a:solidFill>
                <a:srgbClr val="808080"/>
              </a:solidFill>
              <a:prstDash val="solid"/>
              <a:miter lim="400000"/>
            </a:ln>
          </a:top>
          <a:bottom>
            <a:ln w="12700" cap="flat">
              <a:solidFill>
                <a:srgbClr val="808080"/>
              </a:solidFill>
              <a:prstDash val="solid"/>
              <a:miter lim="400000"/>
            </a:ln>
          </a:bottom>
          <a:insideH>
            <a:ln w="12700" cap="flat">
              <a:solidFill>
                <a:srgbClr val="808080"/>
              </a:solidFill>
              <a:prstDash val="solid"/>
              <a:miter lim="400000"/>
            </a:ln>
          </a:insideH>
          <a:insideV>
            <a:ln w="12700" cap="flat">
              <a:solidFill>
                <a:srgbClr val="808080"/>
              </a:solidFill>
              <a:prstDash val="solid"/>
              <a:miter lim="400000"/>
            </a:ln>
          </a:insideV>
        </a:tcBdr>
        <a:fill>
          <a:solidFill>
            <a:srgbClr val="88FA4F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38100" cap="flat">
              <a:solidFill>
                <a:schemeClr val="accent3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ff" i="off">
        <a:font>
          <a:latin typeface="Roboto Medium"/>
          <a:ea typeface="Roboto Medium"/>
          <a:cs typeface="Roboto Medium"/>
        </a:font>
        <a:srgbClr val="000000"/>
      </a:tcTxStyle>
      <a:tcStyle>
        <a:tcBdr>
          <a:left>
            <a:ln w="12700" cap="flat">
              <a:solidFill>
                <a:srgbClr val="4D4D4D"/>
              </a:solidFill>
              <a:prstDash val="solid"/>
              <a:miter lim="400000"/>
            </a:ln>
          </a:left>
          <a:right>
            <a:ln w="12700" cap="flat">
              <a:solidFill>
                <a:srgbClr val="4D4D4D"/>
              </a:solidFill>
              <a:prstDash val="solid"/>
              <a:miter lim="400000"/>
            </a:ln>
          </a:right>
          <a:top>
            <a:ln w="12700" cap="flat">
              <a:solidFill>
                <a:srgbClr val="4D4D4D"/>
              </a:solidFill>
              <a:prstDash val="solid"/>
              <a:miter lim="400000"/>
            </a:ln>
          </a:top>
          <a:bottom>
            <a:ln w="12700" cap="flat">
              <a:solidFill>
                <a:srgbClr val="4D4D4D"/>
              </a:solidFill>
              <a:prstDash val="solid"/>
              <a:miter lim="400000"/>
            </a:ln>
          </a:bottom>
          <a:insideH>
            <a:ln w="12700" cap="flat">
              <a:solidFill>
                <a:srgbClr val="4D4D4D"/>
              </a:solidFill>
              <a:prstDash val="solid"/>
              <a:miter lim="400000"/>
            </a:ln>
          </a:insideH>
          <a:insideV>
            <a:ln w="12700" cap="flat">
              <a:solidFill>
                <a:srgbClr val="4D4D4D"/>
              </a:solidFill>
              <a:prstDash val="solid"/>
              <a:miter lim="400000"/>
            </a:ln>
          </a:insideV>
        </a:tcBdr>
        <a:fill>
          <a:solidFill>
            <a:srgbClr val="60D937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chemeClr val="accent4">
              <a:hueOff val="348544"/>
              <a:lumOff val="7139"/>
            </a:schemeClr>
          </a:solidFill>
        </a:fill>
      </a:tcStyle>
    </a:band2H>
    <a:firstCol>
      <a:tcTxStyle b="off" i="off">
        <a:font>
          <a:latin typeface="Roboto Medium"/>
          <a:ea typeface="Roboto Medium"/>
          <a:cs typeface="Roboto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8BB00"/>
          </a:solidFill>
        </a:fill>
      </a:tcStyle>
    </a:firstCol>
    <a:lastRow>
      <a:tcTxStyle b="off" i="off">
        <a:font>
          <a:latin typeface="Roboto Medium"/>
          <a:ea typeface="Roboto Medium"/>
          <a:cs typeface="Roboto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38100" cap="flat">
              <a:solidFill>
                <a:srgbClr val="F8BA00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AF7E9"/>
          </a:solidFill>
        </a:fill>
      </a:tcStyle>
    </a:lastRow>
    <a:firstRow>
      <a:tcTxStyle b="off" i="off">
        <a:font>
          <a:latin typeface="Roboto Medium"/>
          <a:ea typeface="Roboto Medium"/>
          <a:cs typeface="Roboto Medium"/>
        </a:font>
        <a:srgbClr val="000000"/>
      </a:tcTxStyle>
      <a:tcStyle>
        <a:tcBdr>
          <a:left>
            <a:ln w="12700" cap="flat">
              <a:solidFill>
                <a:srgbClr val="5B5A5A"/>
              </a:solidFill>
              <a:prstDash val="solid"/>
              <a:miter lim="400000"/>
            </a:ln>
          </a:left>
          <a:right>
            <a:ln w="12700" cap="flat">
              <a:solidFill>
                <a:srgbClr val="5B5A5A"/>
              </a:solidFill>
              <a:prstDash val="solid"/>
              <a:miter lim="400000"/>
            </a:ln>
          </a:right>
          <a:top>
            <a:ln w="12700" cap="flat">
              <a:solidFill>
                <a:srgbClr val="5B5A5A"/>
              </a:solidFill>
              <a:prstDash val="solid"/>
              <a:miter lim="400000"/>
            </a:ln>
          </a:top>
          <a:bottom>
            <a:ln w="12700" cap="flat">
              <a:solidFill>
                <a:srgbClr val="5B5A5A"/>
              </a:solidFill>
              <a:prstDash val="solid"/>
              <a:miter lim="400000"/>
            </a:ln>
          </a:bottom>
          <a:insideH>
            <a:ln w="12700" cap="flat">
              <a:solidFill>
                <a:srgbClr val="5B5A5A"/>
              </a:solidFill>
              <a:prstDash val="solid"/>
              <a:miter lim="400000"/>
            </a:ln>
          </a:insideH>
          <a:insideV>
            <a:ln w="12700" cap="flat">
              <a:solidFill>
                <a:srgbClr val="5B5A5A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464646"/>
              </a:solidFill>
              <a:prstDash val="solid"/>
              <a:miter lim="400000"/>
            </a:ln>
          </a:left>
          <a:right>
            <a:ln w="12700" cap="flat">
              <a:solidFill>
                <a:srgbClr val="464646"/>
              </a:solidFill>
              <a:prstDash val="solid"/>
              <a:miter lim="400000"/>
            </a:ln>
          </a:right>
          <a:top>
            <a:ln w="12700" cap="flat">
              <a:solidFill>
                <a:srgbClr val="464646"/>
              </a:solidFill>
              <a:prstDash val="solid"/>
              <a:miter lim="400000"/>
            </a:ln>
          </a:top>
          <a:bottom>
            <a:ln w="12700" cap="flat">
              <a:solidFill>
                <a:srgbClr val="464646"/>
              </a:solidFill>
              <a:prstDash val="solid"/>
              <a:miter lim="400000"/>
            </a:ln>
          </a:bottom>
          <a:insideH>
            <a:ln w="12700" cap="flat">
              <a:solidFill>
                <a:srgbClr val="464646"/>
              </a:solidFill>
              <a:prstDash val="solid"/>
              <a:miter lim="400000"/>
            </a:ln>
          </a:insideH>
          <a:insideV>
            <a:ln w="12700" cap="flat">
              <a:solidFill>
                <a:srgbClr val="464646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D4D5D5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C3C3C3"/>
              </a:solidFill>
              <a:prstDash val="solid"/>
              <a:miter lim="400000"/>
            </a:ln>
          </a:top>
          <a:bottom>
            <a:ln w="12700" cap="flat">
              <a:solidFill>
                <a:srgbClr val="C3C3C3"/>
              </a:solidFill>
              <a:prstDash val="solid"/>
              <a:miter lim="400000"/>
            </a:ln>
          </a:bottom>
          <a:insideH>
            <a:ln w="12700" cap="flat">
              <a:solidFill>
                <a:srgbClr val="C3C3C3"/>
              </a:solidFill>
              <a:prstDash val="solid"/>
              <a:miter lim="400000"/>
            </a:ln>
          </a:insideH>
          <a:insideV>
            <a:ln w="12700" cap="flat">
              <a:solidFill>
                <a:srgbClr val="C3C3C3"/>
              </a:solidFill>
              <a:prstDash val="solid"/>
              <a:miter lim="400000"/>
            </a:ln>
          </a:insideV>
        </a:tcBdr>
        <a:fill>
          <a:solidFill>
            <a:srgbClr val="CB2A7B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E5E5E"/>
              </a:solidFill>
              <a:prstDash val="solid"/>
              <a:miter lim="400000"/>
            </a:ln>
          </a:left>
          <a:right>
            <a:ln w="12700" cap="flat">
              <a:solidFill>
                <a:srgbClr val="5E5E5E"/>
              </a:solidFill>
              <a:prstDash val="solid"/>
              <a:miter lim="400000"/>
            </a:ln>
          </a:right>
          <a:top>
            <a:ln w="38100" cap="flat">
              <a:solidFill>
                <a:srgbClr val="CB297B"/>
              </a:solidFill>
              <a:prstDash val="solid"/>
              <a:miter lim="400000"/>
            </a:ln>
          </a:top>
          <a:bottom>
            <a:ln w="12700" cap="flat">
              <a:solidFill>
                <a:srgbClr val="5E5E5E"/>
              </a:solidFill>
              <a:prstDash val="solid"/>
              <a:miter lim="400000"/>
            </a:ln>
          </a:bottom>
          <a:insideH>
            <a:ln w="12700" cap="flat">
              <a:solidFill>
                <a:srgbClr val="5E5E5E"/>
              </a:solidFill>
              <a:prstDash val="solid"/>
              <a:miter lim="400000"/>
            </a:ln>
          </a:insideH>
          <a:insideV>
            <a:ln w="12700" cap="flat">
              <a:solidFill>
                <a:srgbClr val="5E5E5E"/>
              </a:solidFill>
              <a:prstDash val="solid"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5E5E5E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991A5F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6C6C6C"/>
              </a:solidFill>
              <a:prstDash val="solid"/>
              <a:miter lim="400000"/>
            </a:ln>
          </a:left>
          <a:right>
            <a:ln w="254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6C6C6C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noFill/>
        </a:fill>
      </a:tcStyle>
    </a:lastRow>
    <a:fir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6C6C6C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D6DCE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3041"/>
    <p:restoredTop sz="94694"/>
  </p:normalViewPr>
  <p:slideViewPr>
    <p:cSldViewPr snapToGrid="0" snapToObjects="1">
      <p:cViewPr varScale="1">
        <p:scale>
          <a:sx n="55" d="100"/>
          <a:sy n="55" d="100"/>
        </p:scale>
        <p:origin x="192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38" name="Shape 3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Roboto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lide Title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Title</a:t>
            </a:r>
          </a:p>
        </p:txBody>
      </p:sp>
      <p:sp>
        <p:nvSpPr>
          <p:cNvPr id="23" name="Body Level One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sp>
        <p:nvSpPr>
          <p:cNvPr id="2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49000" y="13081000"/>
            <a:ext cx="328241" cy="3302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Title"/>
          <p:cNvSpPr txBox="1">
            <a:spLocks noGrp="1"/>
          </p:cNvSpPr>
          <p:nvPr>
            <p:ph type="title" hasCustomPrompt="1"/>
          </p:nvPr>
        </p:nvSpPr>
        <p:spPr>
          <a:xfrm>
            <a:off x="863600" y="1079500"/>
            <a:ext cx="21971000" cy="14331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/>
          <a:p>
            <a:r>
              <a:t>Slide Title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 hasCustomPrompt="1"/>
          </p:nvPr>
        </p:nvSpPr>
        <p:spPr>
          <a:xfrm>
            <a:off x="863600" y="4248504"/>
            <a:ext cx="21971000" cy="825601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>
            <a:normAutofit/>
          </a:bodyPr>
          <a:lstStyle>
            <a:lvl2pPr marL="1219200" indent="-609600"/>
            <a:lvl3pPr marL="1828800" indent="-609600"/>
            <a:lvl4pPr marL="2438400" indent="-609600"/>
            <a:lvl5pPr marL="3048000" indent="-609600"/>
          </a:lstStyle>
          <a:p>
            <a:r>
              <a:t>Slide bullet text</a:t>
            </a:r>
          </a:p>
          <a:p>
            <a:pPr lvl="1"/>
            <a:endParaRPr/>
          </a:p>
          <a:p>
            <a:pPr lvl="2"/>
            <a:endParaRPr/>
          </a:p>
          <a:p>
            <a:pPr lvl="3"/>
            <a:endParaRPr/>
          </a:p>
          <a:p>
            <a:pPr lvl="4"/>
            <a:endParaRPr/>
          </a:p>
        </p:txBody>
      </p:sp>
      <p:pic>
        <p:nvPicPr>
          <p:cNvPr id="4" name="Image" descr="Image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55896" y="814811"/>
            <a:ext cx="3657601" cy="815241"/>
          </a:xfrm>
          <a:prstGeom prst="rect">
            <a:avLst/>
          </a:prstGeom>
          <a:ln w="12700">
            <a:miter lim="400000"/>
          </a:ln>
        </p:spPr>
      </p:pic>
      <p:sp>
        <p:nvSpPr>
          <p:cNvPr id="5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44994" y="13081000"/>
            <a:ext cx="328241" cy="330201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b">
            <a:spAutoFit/>
          </a:bodyPr>
          <a:lstStyle>
            <a:lvl1pPr defTabSz="584200">
              <a:defRPr sz="1500">
                <a:solidFill>
                  <a:srgbClr val="283338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ransition spd="med"/>
  <p:txStyles>
    <p:titleStyle>
      <a:lvl1pPr marL="0" marR="0" indent="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1pPr>
      <a:lvl2pPr marL="0" marR="0" indent="4572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2pPr>
      <a:lvl3pPr marL="0" marR="0" indent="9144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3pPr>
      <a:lvl4pPr marL="0" marR="0" indent="13716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4pPr>
      <a:lvl5pPr marL="0" marR="0" indent="18288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5pPr>
      <a:lvl6pPr marL="0" marR="0" indent="22860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0" marR="0" indent="27432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0" marR="0" indent="32004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0" marR="0" indent="3657600" algn="l" defTabSz="2438338" latinLnBrk="0">
        <a:lnSpc>
          <a:spcPct val="8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6000" b="0" i="0" u="none" strike="noStrike" cap="none" spc="-119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9pPr>
    </p:titleStyle>
    <p:bodyStyle>
      <a:lvl1pPr marL="609599" marR="0" indent="-609599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1pPr>
      <a:lvl2pPr marL="11176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2pPr>
      <a:lvl3pPr marL="17272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3pPr>
      <a:lvl4pPr marL="23368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4pPr>
      <a:lvl5pPr marL="29464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5pPr>
      <a:lvl6pPr marL="35560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6pPr>
      <a:lvl7pPr marL="41656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7pPr>
      <a:lvl8pPr marL="47752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8pPr>
      <a:lvl9pPr marL="5384800" marR="0" indent="-508000" algn="l" defTabSz="2438338" latinLnBrk="0">
        <a:lnSpc>
          <a:spcPct val="90000"/>
        </a:lnSpc>
        <a:spcBef>
          <a:spcPts val="4500"/>
        </a:spcBef>
        <a:spcAft>
          <a:spcPts val="0"/>
        </a:spcAft>
        <a:buClr>
          <a:srgbClr val="F99230"/>
        </a:buClr>
        <a:buSzPct val="123000"/>
        <a:buFontTx/>
        <a:buChar char="•"/>
        <a:tabLst/>
        <a:defRPr sz="4000" b="0" i="0" u="none" strike="noStrike" cap="none" spc="0" baseline="0">
          <a:solidFill>
            <a:srgbClr val="283338"/>
          </a:solidFill>
          <a:uFillTx/>
          <a:latin typeface="Roboto Light"/>
          <a:ea typeface="Roboto Light"/>
          <a:cs typeface="Roboto Light"/>
          <a:sym typeface="Roboto Light"/>
        </a:defRPr>
      </a:lvl9pPr>
    </p:bodyStyle>
    <p:otherStyle>
      <a:lvl1pPr marL="0" marR="0" indent="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1pPr>
      <a:lvl2pPr marL="0" marR="0" indent="457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2pPr>
      <a:lvl3pPr marL="0" marR="0" indent="914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3pPr>
      <a:lvl4pPr marL="0" marR="0" indent="1371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4pPr>
      <a:lvl5pPr marL="0" marR="0" indent="18288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5pPr>
      <a:lvl6pPr marL="0" marR="0" indent="22860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6pPr>
      <a:lvl7pPr marL="0" marR="0" indent="27432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7pPr>
      <a:lvl8pPr marL="0" marR="0" indent="32004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8pPr>
      <a:lvl9pPr marL="0" marR="0" indent="3657600" algn="ctr" defTabSz="5842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5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Robot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emf"/><Relationship Id="rId7" Type="http://schemas.openxmlformats.org/officeDocument/2006/relationships/image" Target="../media/image7.svg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9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6.png"/><Relationship Id="rId13" Type="http://schemas.openxmlformats.org/officeDocument/2006/relationships/image" Target="../media/image191.svg"/><Relationship Id="rId3" Type="http://schemas.openxmlformats.org/officeDocument/2006/relationships/image" Target="../media/image181.svg"/><Relationship Id="rId7" Type="http://schemas.openxmlformats.org/officeDocument/2006/relationships/image" Target="../media/image185.svg"/><Relationship Id="rId12" Type="http://schemas.openxmlformats.org/officeDocument/2006/relationships/image" Target="../media/image190.png"/><Relationship Id="rId2" Type="http://schemas.openxmlformats.org/officeDocument/2006/relationships/image" Target="../media/image1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4.png"/><Relationship Id="rId11" Type="http://schemas.openxmlformats.org/officeDocument/2006/relationships/image" Target="../media/image189.svg"/><Relationship Id="rId5" Type="http://schemas.openxmlformats.org/officeDocument/2006/relationships/image" Target="../media/image183.svg"/><Relationship Id="rId15" Type="http://schemas.openxmlformats.org/officeDocument/2006/relationships/image" Target="../media/image193.svg"/><Relationship Id="rId10" Type="http://schemas.openxmlformats.org/officeDocument/2006/relationships/image" Target="../media/image188.png"/><Relationship Id="rId4" Type="http://schemas.openxmlformats.org/officeDocument/2006/relationships/image" Target="../media/image182.png"/><Relationship Id="rId9" Type="http://schemas.openxmlformats.org/officeDocument/2006/relationships/image" Target="../media/image187.svg"/><Relationship Id="rId14" Type="http://schemas.openxmlformats.org/officeDocument/2006/relationships/image" Target="../media/image19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13" Type="http://schemas.openxmlformats.org/officeDocument/2006/relationships/image" Target="../media/image21.svg"/><Relationship Id="rId18" Type="http://schemas.openxmlformats.org/officeDocument/2006/relationships/image" Target="../media/image26.png"/><Relationship Id="rId3" Type="http://schemas.openxmlformats.org/officeDocument/2006/relationships/image" Target="../media/image11.svg"/><Relationship Id="rId21" Type="http://schemas.openxmlformats.org/officeDocument/2006/relationships/image" Target="../media/image29.svg"/><Relationship Id="rId7" Type="http://schemas.openxmlformats.org/officeDocument/2006/relationships/image" Target="../media/image15.svg"/><Relationship Id="rId12" Type="http://schemas.openxmlformats.org/officeDocument/2006/relationships/image" Target="../media/image20.png"/><Relationship Id="rId17" Type="http://schemas.openxmlformats.org/officeDocument/2006/relationships/image" Target="../media/image25.svg"/><Relationship Id="rId2" Type="http://schemas.openxmlformats.org/officeDocument/2006/relationships/image" Target="../media/image10.png"/><Relationship Id="rId16" Type="http://schemas.openxmlformats.org/officeDocument/2006/relationships/image" Target="../media/image24.png"/><Relationship Id="rId20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11" Type="http://schemas.openxmlformats.org/officeDocument/2006/relationships/image" Target="../media/image19.svg"/><Relationship Id="rId5" Type="http://schemas.openxmlformats.org/officeDocument/2006/relationships/image" Target="../media/image13.svg"/><Relationship Id="rId15" Type="http://schemas.openxmlformats.org/officeDocument/2006/relationships/image" Target="../media/image23.svg"/><Relationship Id="rId10" Type="http://schemas.openxmlformats.org/officeDocument/2006/relationships/image" Target="../media/image18.png"/><Relationship Id="rId19" Type="http://schemas.openxmlformats.org/officeDocument/2006/relationships/image" Target="../media/image27.svg"/><Relationship Id="rId4" Type="http://schemas.openxmlformats.org/officeDocument/2006/relationships/image" Target="../media/image12.png"/><Relationship Id="rId9" Type="http://schemas.openxmlformats.org/officeDocument/2006/relationships/image" Target="../media/image17.svg"/><Relationship Id="rId1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13" Type="http://schemas.openxmlformats.org/officeDocument/2006/relationships/image" Target="../media/image41.svg"/><Relationship Id="rId18" Type="http://schemas.openxmlformats.org/officeDocument/2006/relationships/image" Target="../media/image46.png"/><Relationship Id="rId3" Type="http://schemas.openxmlformats.org/officeDocument/2006/relationships/image" Target="../media/image31.svg"/><Relationship Id="rId21" Type="http://schemas.openxmlformats.org/officeDocument/2006/relationships/image" Target="../media/image49.svg"/><Relationship Id="rId7" Type="http://schemas.openxmlformats.org/officeDocument/2006/relationships/image" Target="../media/image35.svg"/><Relationship Id="rId12" Type="http://schemas.openxmlformats.org/officeDocument/2006/relationships/image" Target="../media/image40.png"/><Relationship Id="rId17" Type="http://schemas.openxmlformats.org/officeDocument/2006/relationships/image" Target="../media/image45.svg"/><Relationship Id="rId25" Type="http://schemas.openxmlformats.org/officeDocument/2006/relationships/image" Target="../media/image53.svg"/><Relationship Id="rId2" Type="http://schemas.openxmlformats.org/officeDocument/2006/relationships/image" Target="../media/image30.png"/><Relationship Id="rId16" Type="http://schemas.openxmlformats.org/officeDocument/2006/relationships/image" Target="../media/image44.png"/><Relationship Id="rId20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11" Type="http://schemas.openxmlformats.org/officeDocument/2006/relationships/image" Target="../media/image39.svg"/><Relationship Id="rId24" Type="http://schemas.openxmlformats.org/officeDocument/2006/relationships/image" Target="../media/image52.png"/><Relationship Id="rId5" Type="http://schemas.openxmlformats.org/officeDocument/2006/relationships/image" Target="../media/image33.svg"/><Relationship Id="rId15" Type="http://schemas.openxmlformats.org/officeDocument/2006/relationships/image" Target="../media/image43.svg"/><Relationship Id="rId23" Type="http://schemas.openxmlformats.org/officeDocument/2006/relationships/image" Target="../media/image51.svg"/><Relationship Id="rId10" Type="http://schemas.openxmlformats.org/officeDocument/2006/relationships/image" Target="../media/image38.png"/><Relationship Id="rId19" Type="http://schemas.openxmlformats.org/officeDocument/2006/relationships/image" Target="../media/image47.svg"/><Relationship Id="rId4" Type="http://schemas.openxmlformats.org/officeDocument/2006/relationships/image" Target="../media/image32.png"/><Relationship Id="rId9" Type="http://schemas.openxmlformats.org/officeDocument/2006/relationships/image" Target="../media/image37.svg"/><Relationship Id="rId14" Type="http://schemas.openxmlformats.org/officeDocument/2006/relationships/image" Target="../media/image42.png"/><Relationship Id="rId22" Type="http://schemas.openxmlformats.org/officeDocument/2006/relationships/image" Target="../media/image5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svg"/><Relationship Id="rId18" Type="http://schemas.openxmlformats.org/officeDocument/2006/relationships/image" Target="../media/image70.png"/><Relationship Id="rId3" Type="http://schemas.openxmlformats.org/officeDocument/2006/relationships/image" Target="../media/image55.svg"/><Relationship Id="rId21" Type="http://schemas.openxmlformats.org/officeDocument/2006/relationships/image" Target="../media/image73.svg"/><Relationship Id="rId7" Type="http://schemas.openxmlformats.org/officeDocument/2006/relationships/image" Target="../media/image59.svg"/><Relationship Id="rId12" Type="http://schemas.openxmlformats.org/officeDocument/2006/relationships/image" Target="../media/image64.png"/><Relationship Id="rId17" Type="http://schemas.openxmlformats.org/officeDocument/2006/relationships/image" Target="../media/image69.svg"/><Relationship Id="rId2" Type="http://schemas.openxmlformats.org/officeDocument/2006/relationships/image" Target="../media/image54.png"/><Relationship Id="rId16" Type="http://schemas.openxmlformats.org/officeDocument/2006/relationships/image" Target="../media/image68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png"/><Relationship Id="rId11" Type="http://schemas.openxmlformats.org/officeDocument/2006/relationships/image" Target="../media/image63.svg"/><Relationship Id="rId5" Type="http://schemas.openxmlformats.org/officeDocument/2006/relationships/image" Target="../media/image57.svg"/><Relationship Id="rId15" Type="http://schemas.openxmlformats.org/officeDocument/2006/relationships/image" Target="../media/image67.svg"/><Relationship Id="rId23" Type="http://schemas.openxmlformats.org/officeDocument/2006/relationships/image" Target="../media/image75.svg"/><Relationship Id="rId10" Type="http://schemas.openxmlformats.org/officeDocument/2006/relationships/image" Target="../media/image62.png"/><Relationship Id="rId19" Type="http://schemas.openxmlformats.org/officeDocument/2006/relationships/image" Target="../media/image71.svg"/><Relationship Id="rId4" Type="http://schemas.openxmlformats.org/officeDocument/2006/relationships/image" Target="../media/image56.png"/><Relationship Id="rId9" Type="http://schemas.openxmlformats.org/officeDocument/2006/relationships/image" Target="../media/image61.svg"/><Relationship Id="rId14" Type="http://schemas.openxmlformats.org/officeDocument/2006/relationships/image" Target="../media/image66.png"/><Relationship Id="rId22" Type="http://schemas.openxmlformats.org/officeDocument/2006/relationships/image" Target="../media/image7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2.png"/><Relationship Id="rId13" Type="http://schemas.openxmlformats.org/officeDocument/2006/relationships/image" Target="../media/image87.svg"/><Relationship Id="rId18" Type="http://schemas.openxmlformats.org/officeDocument/2006/relationships/image" Target="../media/image92.png"/><Relationship Id="rId26" Type="http://schemas.openxmlformats.org/officeDocument/2006/relationships/image" Target="../media/image100.png"/><Relationship Id="rId3" Type="http://schemas.openxmlformats.org/officeDocument/2006/relationships/image" Target="../media/image77.svg"/><Relationship Id="rId21" Type="http://schemas.openxmlformats.org/officeDocument/2006/relationships/image" Target="../media/image95.svg"/><Relationship Id="rId7" Type="http://schemas.openxmlformats.org/officeDocument/2006/relationships/image" Target="../media/image81.svg"/><Relationship Id="rId12" Type="http://schemas.openxmlformats.org/officeDocument/2006/relationships/image" Target="../media/image86.png"/><Relationship Id="rId17" Type="http://schemas.openxmlformats.org/officeDocument/2006/relationships/image" Target="../media/image91.svg"/><Relationship Id="rId25" Type="http://schemas.openxmlformats.org/officeDocument/2006/relationships/image" Target="../media/image99.svg"/><Relationship Id="rId2" Type="http://schemas.openxmlformats.org/officeDocument/2006/relationships/image" Target="../media/image76.png"/><Relationship Id="rId16" Type="http://schemas.openxmlformats.org/officeDocument/2006/relationships/image" Target="../media/image90.png"/><Relationship Id="rId20" Type="http://schemas.openxmlformats.org/officeDocument/2006/relationships/image" Target="../media/image9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0.png"/><Relationship Id="rId11" Type="http://schemas.openxmlformats.org/officeDocument/2006/relationships/image" Target="../media/image85.svg"/><Relationship Id="rId24" Type="http://schemas.openxmlformats.org/officeDocument/2006/relationships/image" Target="../media/image98.png"/><Relationship Id="rId5" Type="http://schemas.openxmlformats.org/officeDocument/2006/relationships/image" Target="../media/image79.svg"/><Relationship Id="rId15" Type="http://schemas.openxmlformats.org/officeDocument/2006/relationships/image" Target="../media/image89.svg"/><Relationship Id="rId23" Type="http://schemas.openxmlformats.org/officeDocument/2006/relationships/image" Target="../media/image97.svg"/><Relationship Id="rId10" Type="http://schemas.openxmlformats.org/officeDocument/2006/relationships/image" Target="../media/image84.png"/><Relationship Id="rId19" Type="http://schemas.openxmlformats.org/officeDocument/2006/relationships/image" Target="../media/image93.svg"/><Relationship Id="rId4" Type="http://schemas.openxmlformats.org/officeDocument/2006/relationships/image" Target="../media/image78.png"/><Relationship Id="rId9" Type="http://schemas.openxmlformats.org/officeDocument/2006/relationships/image" Target="../media/image83.svg"/><Relationship Id="rId14" Type="http://schemas.openxmlformats.org/officeDocument/2006/relationships/image" Target="../media/image88.png"/><Relationship Id="rId22" Type="http://schemas.openxmlformats.org/officeDocument/2006/relationships/image" Target="../media/image96.png"/><Relationship Id="rId27" Type="http://schemas.openxmlformats.org/officeDocument/2006/relationships/image" Target="../media/image101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png"/><Relationship Id="rId13" Type="http://schemas.openxmlformats.org/officeDocument/2006/relationships/image" Target="../media/image113.svg"/><Relationship Id="rId18" Type="http://schemas.openxmlformats.org/officeDocument/2006/relationships/image" Target="../media/image118.png"/><Relationship Id="rId3" Type="http://schemas.openxmlformats.org/officeDocument/2006/relationships/image" Target="../media/image103.svg"/><Relationship Id="rId21" Type="http://schemas.openxmlformats.org/officeDocument/2006/relationships/image" Target="../media/image121.svg"/><Relationship Id="rId7" Type="http://schemas.openxmlformats.org/officeDocument/2006/relationships/image" Target="../media/image107.svg"/><Relationship Id="rId12" Type="http://schemas.openxmlformats.org/officeDocument/2006/relationships/image" Target="../media/image112.png"/><Relationship Id="rId17" Type="http://schemas.openxmlformats.org/officeDocument/2006/relationships/image" Target="../media/image117.svg"/><Relationship Id="rId25" Type="http://schemas.openxmlformats.org/officeDocument/2006/relationships/image" Target="../media/image125.svg"/><Relationship Id="rId2" Type="http://schemas.openxmlformats.org/officeDocument/2006/relationships/image" Target="../media/image102.png"/><Relationship Id="rId16" Type="http://schemas.openxmlformats.org/officeDocument/2006/relationships/image" Target="../media/image116.png"/><Relationship Id="rId20" Type="http://schemas.openxmlformats.org/officeDocument/2006/relationships/image" Target="../media/image1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png"/><Relationship Id="rId11" Type="http://schemas.openxmlformats.org/officeDocument/2006/relationships/image" Target="../media/image111.svg"/><Relationship Id="rId24" Type="http://schemas.openxmlformats.org/officeDocument/2006/relationships/image" Target="../media/image124.png"/><Relationship Id="rId5" Type="http://schemas.openxmlformats.org/officeDocument/2006/relationships/image" Target="../media/image105.svg"/><Relationship Id="rId15" Type="http://schemas.openxmlformats.org/officeDocument/2006/relationships/image" Target="../media/image115.svg"/><Relationship Id="rId23" Type="http://schemas.openxmlformats.org/officeDocument/2006/relationships/image" Target="../media/image123.svg"/><Relationship Id="rId10" Type="http://schemas.openxmlformats.org/officeDocument/2006/relationships/image" Target="../media/image110.png"/><Relationship Id="rId19" Type="http://schemas.openxmlformats.org/officeDocument/2006/relationships/image" Target="../media/image119.svg"/><Relationship Id="rId4" Type="http://schemas.openxmlformats.org/officeDocument/2006/relationships/image" Target="../media/image104.png"/><Relationship Id="rId9" Type="http://schemas.openxmlformats.org/officeDocument/2006/relationships/image" Target="../media/image109.svg"/><Relationship Id="rId14" Type="http://schemas.openxmlformats.org/officeDocument/2006/relationships/image" Target="../media/image114.png"/><Relationship Id="rId22" Type="http://schemas.openxmlformats.org/officeDocument/2006/relationships/image" Target="../media/image1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2.png"/><Relationship Id="rId13" Type="http://schemas.openxmlformats.org/officeDocument/2006/relationships/image" Target="../media/image137.svg"/><Relationship Id="rId18" Type="http://schemas.openxmlformats.org/officeDocument/2006/relationships/image" Target="../media/image142.png"/><Relationship Id="rId3" Type="http://schemas.openxmlformats.org/officeDocument/2006/relationships/image" Target="../media/image127.svg"/><Relationship Id="rId21" Type="http://schemas.openxmlformats.org/officeDocument/2006/relationships/image" Target="../media/image145.svg"/><Relationship Id="rId7" Type="http://schemas.openxmlformats.org/officeDocument/2006/relationships/image" Target="../media/image131.svg"/><Relationship Id="rId12" Type="http://schemas.openxmlformats.org/officeDocument/2006/relationships/image" Target="../media/image136.png"/><Relationship Id="rId17" Type="http://schemas.openxmlformats.org/officeDocument/2006/relationships/image" Target="../media/image141.svg"/><Relationship Id="rId2" Type="http://schemas.openxmlformats.org/officeDocument/2006/relationships/image" Target="../media/image126.png"/><Relationship Id="rId16" Type="http://schemas.openxmlformats.org/officeDocument/2006/relationships/image" Target="../media/image140.png"/><Relationship Id="rId20" Type="http://schemas.openxmlformats.org/officeDocument/2006/relationships/image" Target="../media/image1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0.png"/><Relationship Id="rId11" Type="http://schemas.openxmlformats.org/officeDocument/2006/relationships/image" Target="../media/image135.svg"/><Relationship Id="rId5" Type="http://schemas.openxmlformats.org/officeDocument/2006/relationships/image" Target="../media/image129.svg"/><Relationship Id="rId15" Type="http://schemas.openxmlformats.org/officeDocument/2006/relationships/image" Target="../media/image139.svg"/><Relationship Id="rId10" Type="http://schemas.openxmlformats.org/officeDocument/2006/relationships/image" Target="../media/image134.png"/><Relationship Id="rId19" Type="http://schemas.openxmlformats.org/officeDocument/2006/relationships/image" Target="../media/image143.svg"/><Relationship Id="rId4" Type="http://schemas.openxmlformats.org/officeDocument/2006/relationships/image" Target="../media/image128.png"/><Relationship Id="rId9" Type="http://schemas.openxmlformats.org/officeDocument/2006/relationships/image" Target="../media/image133.svg"/><Relationship Id="rId14" Type="http://schemas.openxmlformats.org/officeDocument/2006/relationships/image" Target="../media/image13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2.png"/><Relationship Id="rId13" Type="http://schemas.openxmlformats.org/officeDocument/2006/relationships/image" Target="../media/image157.svg"/><Relationship Id="rId18" Type="http://schemas.openxmlformats.org/officeDocument/2006/relationships/image" Target="../media/image162.png"/><Relationship Id="rId3" Type="http://schemas.openxmlformats.org/officeDocument/2006/relationships/image" Target="../media/image147.svg"/><Relationship Id="rId7" Type="http://schemas.openxmlformats.org/officeDocument/2006/relationships/image" Target="../media/image151.svg"/><Relationship Id="rId12" Type="http://schemas.openxmlformats.org/officeDocument/2006/relationships/image" Target="../media/image156.png"/><Relationship Id="rId17" Type="http://schemas.openxmlformats.org/officeDocument/2006/relationships/image" Target="../media/image161.svg"/><Relationship Id="rId2" Type="http://schemas.openxmlformats.org/officeDocument/2006/relationships/image" Target="../media/image146.png"/><Relationship Id="rId16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1" Type="http://schemas.openxmlformats.org/officeDocument/2006/relationships/image" Target="../media/image155.svg"/><Relationship Id="rId5" Type="http://schemas.openxmlformats.org/officeDocument/2006/relationships/image" Target="../media/image149.svg"/><Relationship Id="rId15" Type="http://schemas.openxmlformats.org/officeDocument/2006/relationships/image" Target="../media/image159.svg"/><Relationship Id="rId10" Type="http://schemas.openxmlformats.org/officeDocument/2006/relationships/image" Target="../media/image154.png"/><Relationship Id="rId19" Type="http://schemas.openxmlformats.org/officeDocument/2006/relationships/image" Target="../media/image163.svg"/><Relationship Id="rId4" Type="http://schemas.openxmlformats.org/officeDocument/2006/relationships/image" Target="../media/image148.png"/><Relationship Id="rId9" Type="http://schemas.openxmlformats.org/officeDocument/2006/relationships/image" Target="../media/image153.svg"/><Relationship Id="rId14" Type="http://schemas.openxmlformats.org/officeDocument/2006/relationships/image" Target="../media/image15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13" Type="http://schemas.openxmlformats.org/officeDocument/2006/relationships/image" Target="../media/image175.svg"/><Relationship Id="rId3" Type="http://schemas.openxmlformats.org/officeDocument/2006/relationships/image" Target="../media/image165.svg"/><Relationship Id="rId7" Type="http://schemas.openxmlformats.org/officeDocument/2006/relationships/image" Target="../media/image169.svg"/><Relationship Id="rId12" Type="http://schemas.openxmlformats.org/officeDocument/2006/relationships/image" Target="../media/image174.png"/><Relationship Id="rId17" Type="http://schemas.openxmlformats.org/officeDocument/2006/relationships/image" Target="../media/image179.svg"/><Relationship Id="rId2" Type="http://schemas.openxmlformats.org/officeDocument/2006/relationships/image" Target="../media/image164.png"/><Relationship Id="rId16" Type="http://schemas.openxmlformats.org/officeDocument/2006/relationships/image" Target="../media/image17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8.png"/><Relationship Id="rId11" Type="http://schemas.openxmlformats.org/officeDocument/2006/relationships/image" Target="../media/image173.svg"/><Relationship Id="rId5" Type="http://schemas.openxmlformats.org/officeDocument/2006/relationships/image" Target="../media/image167.svg"/><Relationship Id="rId15" Type="http://schemas.openxmlformats.org/officeDocument/2006/relationships/image" Target="../media/image177.svg"/><Relationship Id="rId10" Type="http://schemas.openxmlformats.org/officeDocument/2006/relationships/image" Target="../media/image172.png"/><Relationship Id="rId4" Type="http://schemas.openxmlformats.org/officeDocument/2006/relationships/image" Target="../media/image166.png"/><Relationship Id="rId9" Type="http://schemas.openxmlformats.org/officeDocument/2006/relationships/image" Target="../media/image171.svg"/><Relationship Id="rId14" Type="http://schemas.openxmlformats.org/officeDocument/2006/relationships/image" Target="../media/image17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049DF08-DA7C-D148-AB46-A69E051E9D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517" y="818026"/>
            <a:ext cx="7293583" cy="48266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E2A8A54-306A-3F41-879F-81932F499F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51057" y="817062"/>
            <a:ext cx="7276896" cy="4827600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C937B2E5-F0FE-4C1B-A297-D4E998D9C02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042705" y="6390229"/>
            <a:ext cx="7293600" cy="6070849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120A57B2-EE2A-4B28-B14E-8B2F2D29D61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69500" y="6390229"/>
            <a:ext cx="7293600" cy="6070850"/>
          </a:xfrm>
          <a:prstGeom prst="rect">
            <a:avLst/>
          </a:prstGeom>
        </p:spPr>
      </p:pic>
      <p:pic>
        <p:nvPicPr>
          <p:cNvPr id="8" name="Picture 6">
            <a:extLst>
              <a:ext uri="{FF2B5EF4-FFF2-40B4-BE49-F238E27FC236}">
                <a16:creationId xmlns:a16="http://schemas.microsoft.com/office/drawing/2014/main" id="{77ACF951-865D-4894-8929-20B0557080EE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15773399" y="3464366"/>
            <a:ext cx="9138139" cy="5851726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4B0D34AA-7904-40E4-9E1F-1AF801B3B6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755493" y="7978302"/>
            <a:ext cx="6348466" cy="5284164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979670F8-04B9-41F1-929D-77779E163F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523757" y="7752663"/>
            <a:ext cx="7164434" cy="5963337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CAA89CCD-F1CF-4A31-BECE-5738D3535AA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7851373" y="7935274"/>
            <a:ext cx="6348466" cy="5284164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1BE148EA-81CF-4DD0-81E3-11CC72ACAEF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105974" y="1573836"/>
            <a:ext cx="6348466" cy="5284164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935B0C62-B63B-4F31-A42C-9540BC356FA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845341" y="8348775"/>
            <a:ext cx="5903375" cy="4913691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B392A0DF-CD6E-4ABF-985B-B81D527097A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268960" y="2468499"/>
            <a:ext cx="6348466" cy="5284164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0994B643-5ECC-447A-83E0-CBF96218D38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73263" y="1326146"/>
            <a:ext cx="6700987" cy="5577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4429798"/>
      </p:ext>
    </p:extLst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lt 2">
            <a:extLst>
              <a:ext uri="{FF2B5EF4-FFF2-40B4-BE49-F238E27FC236}">
                <a16:creationId xmlns:a16="http://schemas.microsoft.com/office/drawing/2014/main" id="{1B77620D-640A-4497-AFF6-A1A74803FEA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82774" y="4306449"/>
            <a:ext cx="4483928" cy="3732210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408ADA9A-5207-4580-B53E-B326158074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439046" y="8459997"/>
            <a:ext cx="4946191" cy="4116977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99DB64E3-AB75-4008-8B89-8C380BC1CB4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295032" y="4716372"/>
            <a:ext cx="5239908" cy="4361452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F5108CB8-189A-4C27-8AEE-12C212DBF95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8775738" y="3267240"/>
            <a:ext cx="4635805" cy="3858626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8BF1E85C-44E0-41FC-94E6-4A6E4F65B81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350035" y="767205"/>
            <a:ext cx="5321478" cy="4429348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7B0D1EF2-A016-418F-B660-0179DEC1BE6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014495" y="8794238"/>
            <a:ext cx="5074473" cy="4223752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5E1422B1-F97B-4ED5-AAF1-8AFC4451FBF7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2638744" y="929865"/>
            <a:ext cx="4842984" cy="4031072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BCF79638-76E0-4932-951F-7CEAFBBC4F2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824309" y="309340"/>
            <a:ext cx="5677862" cy="4725985"/>
          </a:xfrm>
          <a:prstGeom prst="rect">
            <a:avLst/>
          </a:prstGeom>
        </p:spPr>
      </p:pic>
      <p:pic>
        <p:nvPicPr>
          <p:cNvPr id="11" name="Pilt 10">
            <a:extLst>
              <a:ext uri="{FF2B5EF4-FFF2-40B4-BE49-F238E27FC236}">
                <a16:creationId xmlns:a16="http://schemas.microsoft.com/office/drawing/2014/main" id="{952D5D92-681C-4DDE-80DB-B95B2A3DA5FD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006119" y="5300792"/>
            <a:ext cx="6008376" cy="5001089"/>
          </a:xfrm>
          <a:prstGeom prst="rect">
            <a:avLst/>
          </a:prstGeom>
        </p:spPr>
      </p:pic>
      <p:pic>
        <p:nvPicPr>
          <p:cNvPr id="12" name="Pilt 11">
            <a:extLst>
              <a:ext uri="{FF2B5EF4-FFF2-40B4-BE49-F238E27FC236}">
                <a16:creationId xmlns:a16="http://schemas.microsoft.com/office/drawing/2014/main" id="{87DD8A8E-7F31-4BFD-B569-BEB4764BD285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7712766" y="9032434"/>
            <a:ext cx="5531486" cy="4604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951036"/>
      </p:ext>
    </p:extLst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4C49A734-489C-426A-B0B0-6E667B72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229460" y="8803387"/>
            <a:ext cx="5337492" cy="4442677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7FE727EF-70A4-4D3F-8F91-A57D78B9A33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8279178" y="2691274"/>
            <a:ext cx="5337492" cy="4442677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4C614CD0-1C21-4E3E-A93F-484B4BC17E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055432" y="4382307"/>
            <a:ext cx="4808344" cy="4002239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5F12869F-40CE-4C3E-99BC-D918051A3BF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059665" y="8751079"/>
            <a:ext cx="6103886" cy="5080587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14A27E30-D523-43F5-A645-24664CFC68C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839316" y="8023910"/>
            <a:ext cx="4588362" cy="3819136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9506B2B2-36A3-416A-B028-B867A90BA8F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52265" y="10009771"/>
            <a:ext cx="4741491" cy="3946594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86E5D89F-5B6B-4BA7-9B9C-73FEB480858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09857" y="-321782"/>
            <a:ext cx="4808344" cy="4002239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F75EBE64-7AE5-49D3-BB0E-196AC625D70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288914" y="6271771"/>
            <a:ext cx="5076632" cy="4225550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542F488F-70B2-467C-A0EC-DBAAFAC4DB9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20477" y="-433437"/>
            <a:ext cx="5076632" cy="4225550"/>
          </a:xfrm>
          <a:prstGeom prst="rect">
            <a:avLst/>
          </a:prstGeom>
        </p:spPr>
      </p:pic>
      <p:pic>
        <p:nvPicPr>
          <p:cNvPr id="11" name="Pilt 10">
            <a:extLst>
              <a:ext uri="{FF2B5EF4-FFF2-40B4-BE49-F238E27FC236}">
                <a16:creationId xmlns:a16="http://schemas.microsoft.com/office/drawing/2014/main" id="{C3280474-670F-4EF8-87AC-374BE3DFBE96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963378" y="273558"/>
            <a:ext cx="5195524" cy="4324510"/>
          </a:xfrm>
          <a:prstGeom prst="rect">
            <a:avLst/>
          </a:prstGeom>
        </p:spPr>
      </p:pic>
      <p:pic>
        <p:nvPicPr>
          <p:cNvPr id="12" name="Pilt 11">
            <a:extLst>
              <a:ext uri="{FF2B5EF4-FFF2-40B4-BE49-F238E27FC236}">
                <a16:creationId xmlns:a16="http://schemas.microsoft.com/office/drawing/2014/main" id="{CC78D98E-084D-40FD-BE2A-F8E0E13D9189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2884450" y="4382307"/>
            <a:ext cx="5195524" cy="4324509"/>
          </a:xfrm>
          <a:prstGeom prst="rect">
            <a:avLst/>
          </a:prstGeom>
        </p:spPr>
      </p:pic>
      <p:pic>
        <p:nvPicPr>
          <p:cNvPr id="13" name="Pilt 12">
            <a:extLst>
              <a:ext uri="{FF2B5EF4-FFF2-40B4-BE49-F238E27FC236}">
                <a16:creationId xmlns:a16="http://schemas.microsoft.com/office/drawing/2014/main" id="{54BBE540-6731-49E9-AAD7-E11A8B7E98D6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873485" y="2416185"/>
            <a:ext cx="5422605" cy="4513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981921"/>
      </p:ext>
    </p:extLst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B7F802BF-6F9F-47D1-810D-94B841D582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93313" y="212333"/>
            <a:ext cx="4640687" cy="3862690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ACC4907D-1F68-4D56-82A7-F3BF4795C7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391257" y="212332"/>
            <a:ext cx="5045538" cy="4199668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8A168B08-C721-4ACF-8D7E-6B238D2D6C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665774" y="3016796"/>
            <a:ext cx="5787982" cy="4817643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2BBC107B-8E56-45AE-B83B-64A4F2CD565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65396" y="8856355"/>
            <a:ext cx="5583345" cy="4647313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EE814EB0-32EA-43E4-ACFE-2E904A953F3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94568" y="4809422"/>
            <a:ext cx="5249893" cy="4369764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370AAAE8-0830-4B9D-A0C3-D7B96EB7891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740474" y="8458933"/>
            <a:ext cx="5787981" cy="4817643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94564279-114D-4806-8C22-2475DDC89DA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808898" y="9402205"/>
            <a:ext cx="4969474" cy="4136356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7455B4BD-F8EB-4980-9960-1117D62C39C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254451" y="4719501"/>
            <a:ext cx="5118805" cy="4260652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87B86AC6-ACC8-4355-9376-282C9B079319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2054811" y="9304001"/>
            <a:ext cx="5583345" cy="4647313"/>
          </a:xfrm>
          <a:prstGeom prst="rect">
            <a:avLst/>
          </a:prstGeom>
        </p:spPr>
      </p:pic>
      <p:pic>
        <p:nvPicPr>
          <p:cNvPr id="11" name="Pilt 10">
            <a:extLst>
              <a:ext uri="{FF2B5EF4-FFF2-40B4-BE49-F238E27FC236}">
                <a16:creationId xmlns:a16="http://schemas.microsoft.com/office/drawing/2014/main" id="{81985F2C-9D62-422C-8612-92A2CE9AA920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137684" y="4596243"/>
            <a:ext cx="4640688" cy="3862690"/>
          </a:xfrm>
          <a:prstGeom prst="rect">
            <a:avLst/>
          </a:prstGeom>
        </p:spPr>
      </p:pic>
      <p:pic>
        <p:nvPicPr>
          <p:cNvPr id="12" name="Pilt 11">
            <a:extLst>
              <a:ext uri="{FF2B5EF4-FFF2-40B4-BE49-F238E27FC236}">
                <a16:creationId xmlns:a16="http://schemas.microsoft.com/office/drawing/2014/main" id="{DF410C45-9372-4436-9B43-72BC065D7762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2494052" y="212333"/>
            <a:ext cx="5045537" cy="4199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9848279"/>
      </p:ext>
    </p:extLst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C7E44CA3-AA10-4E62-B7E2-D49A731E99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540411" y="8600451"/>
            <a:ext cx="5909907" cy="4919127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C6CB3D33-276E-460F-86CE-1414635C45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849734" y="9053331"/>
            <a:ext cx="5365810" cy="4466247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73D9F57C-CE5E-49CA-93F8-85177A1BD31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4337305" y="3664990"/>
            <a:ext cx="6217163" cy="5174874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E23A250C-7488-4554-9F22-3F670791836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-575579" y="3441488"/>
            <a:ext cx="5909904" cy="4919126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4615B971-D81E-4EB2-83D5-6F4304B57BE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-758023" y="8641264"/>
            <a:ext cx="5811840" cy="4837502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9B76DAE9-EBD5-484C-A6AE-8304CA9C0E4A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5477778" y="9012518"/>
            <a:ext cx="5365811" cy="4466248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449E8CB8-618B-470A-908A-756CCB7223C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9240828" y="9053332"/>
            <a:ext cx="5365810" cy="4466247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D3DDB1A1-37A8-45AE-B0DC-C8B69FE88708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3652424" y="2971140"/>
            <a:ext cx="6394272" cy="5322291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7E6A9A81-B16A-4EBC-8B4D-35D01F4A0CF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9652261" y="4143829"/>
            <a:ext cx="5188280" cy="4318480"/>
          </a:xfrm>
          <a:prstGeom prst="rect">
            <a:avLst/>
          </a:prstGeom>
        </p:spPr>
      </p:pic>
      <p:pic>
        <p:nvPicPr>
          <p:cNvPr id="11" name="Pilt 10">
            <a:extLst>
              <a:ext uri="{FF2B5EF4-FFF2-40B4-BE49-F238E27FC236}">
                <a16:creationId xmlns:a16="http://schemas.microsoft.com/office/drawing/2014/main" id="{6CAA8B49-0B98-40B1-910F-CE471B931A44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269784" y="3105505"/>
            <a:ext cx="6394273" cy="5322292"/>
          </a:xfrm>
          <a:prstGeom prst="rect">
            <a:avLst/>
          </a:prstGeom>
        </p:spPr>
      </p:pic>
      <p:pic>
        <p:nvPicPr>
          <p:cNvPr id="12" name="Pilt 11">
            <a:extLst>
              <a:ext uri="{FF2B5EF4-FFF2-40B4-BE49-F238E27FC236}">
                <a16:creationId xmlns:a16="http://schemas.microsoft.com/office/drawing/2014/main" id="{0CA58387-798C-4594-815C-BE682B839A0C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3312961" y="-1636"/>
            <a:ext cx="4847722" cy="4035015"/>
          </a:xfrm>
          <a:prstGeom prst="rect">
            <a:avLst/>
          </a:prstGeom>
        </p:spPr>
      </p:pic>
      <p:pic>
        <p:nvPicPr>
          <p:cNvPr id="13" name="Pilt 12">
            <a:extLst>
              <a:ext uri="{FF2B5EF4-FFF2-40B4-BE49-F238E27FC236}">
                <a16:creationId xmlns:a16="http://schemas.microsoft.com/office/drawing/2014/main" id="{AF36E21B-6787-41D4-AE53-1D2A281DFA1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6800485" y="-288801"/>
            <a:ext cx="4481618" cy="3730289"/>
          </a:xfrm>
          <a:prstGeom prst="rect">
            <a:avLst/>
          </a:prstGeom>
        </p:spPr>
      </p:pic>
      <p:pic>
        <p:nvPicPr>
          <p:cNvPr id="14" name="Pilt 13">
            <a:extLst>
              <a:ext uri="{FF2B5EF4-FFF2-40B4-BE49-F238E27FC236}">
                <a16:creationId xmlns:a16="http://schemas.microsoft.com/office/drawing/2014/main" id="{3E875A64-AFB7-467A-9A93-894CC0F68590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7"/>
              </a:ext>
            </a:extLst>
          </a:blip>
          <a:stretch>
            <a:fillRect/>
          </a:stretch>
        </p:blipFill>
        <p:spPr>
          <a:xfrm>
            <a:off x="12080076" y="9053331"/>
            <a:ext cx="5365811" cy="446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2151068"/>
      </p:ext>
    </p:extLst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F4866EF6-99E8-49FB-8CC2-3C0A8CCD2C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3401552" y="4576893"/>
            <a:ext cx="4747287" cy="3951418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69624A27-5F69-4318-8FB8-850F7034FE5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452481" y="9922055"/>
            <a:ext cx="4679541" cy="3895029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D61F1012-BDBF-475F-9197-96EAC12456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051457" y="5071343"/>
            <a:ext cx="4778334" cy="3977260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11F5231D-BFEA-4E85-8146-7BA0EB8E2FB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09021" y="8528311"/>
            <a:ext cx="6956325" cy="5790117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9D823E46-1044-4D18-B604-EF4A71C5ED90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9014424" y="5786405"/>
            <a:ext cx="5270587" cy="4386988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B8CA23F2-CF2B-44C4-828E-75A1ED37752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641383" y="600883"/>
            <a:ext cx="4776832" cy="3976010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C8F6D7C8-3C36-419F-AB8B-CDE4E7204B9F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618335" y="4929329"/>
            <a:ext cx="5119570" cy="4261289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EA004C92-860D-4DEF-9AAE-500D5D6BC8E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7781443" y="9201956"/>
            <a:ext cx="5119570" cy="4261289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2A29915D-191D-4544-8862-0AD77102C7A0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3737125" y="489729"/>
            <a:ext cx="5003361" cy="4164562"/>
          </a:xfrm>
          <a:prstGeom prst="rect">
            <a:avLst/>
          </a:prstGeom>
        </p:spPr>
      </p:pic>
      <p:pic>
        <p:nvPicPr>
          <p:cNvPr id="11" name="Pilt 10">
            <a:extLst>
              <a:ext uri="{FF2B5EF4-FFF2-40B4-BE49-F238E27FC236}">
                <a16:creationId xmlns:a16="http://schemas.microsoft.com/office/drawing/2014/main" id="{A7C0507A-3339-417A-AE94-D6E3E80110D9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826430" y="506607"/>
            <a:ext cx="5003361" cy="4164562"/>
          </a:xfrm>
          <a:prstGeom prst="rect">
            <a:avLst/>
          </a:prstGeom>
        </p:spPr>
      </p:pic>
      <p:pic>
        <p:nvPicPr>
          <p:cNvPr id="12" name="Pilt 11">
            <a:extLst>
              <a:ext uri="{FF2B5EF4-FFF2-40B4-BE49-F238E27FC236}">
                <a16:creationId xmlns:a16="http://schemas.microsoft.com/office/drawing/2014/main" id="{300C6227-5E0C-4CEB-9623-2C4B976A85D6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3"/>
              </a:ext>
            </a:extLst>
          </a:blip>
          <a:stretch>
            <a:fillRect/>
          </a:stretch>
        </p:blipFill>
        <p:spPr>
          <a:xfrm>
            <a:off x="13333805" y="9139107"/>
            <a:ext cx="5270587" cy="4386988"/>
          </a:xfrm>
          <a:prstGeom prst="rect">
            <a:avLst/>
          </a:prstGeom>
        </p:spPr>
      </p:pic>
      <p:pic>
        <p:nvPicPr>
          <p:cNvPr id="13" name="Pilt 12">
            <a:extLst>
              <a:ext uri="{FF2B5EF4-FFF2-40B4-BE49-F238E27FC236}">
                <a16:creationId xmlns:a16="http://schemas.microsoft.com/office/drawing/2014/main" id="{9B77839C-B0DB-4873-A417-7E0CBDBE617A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5"/>
              </a:ext>
            </a:extLst>
          </a:blip>
          <a:stretch>
            <a:fillRect/>
          </a:stretch>
        </p:blipFill>
        <p:spPr>
          <a:xfrm>
            <a:off x="19009571" y="2142714"/>
            <a:ext cx="4679540" cy="38950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59368"/>
      </p:ext>
    </p:extLst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lt 64">
            <a:extLst>
              <a:ext uri="{FF2B5EF4-FFF2-40B4-BE49-F238E27FC236}">
                <a16:creationId xmlns:a16="http://schemas.microsoft.com/office/drawing/2014/main" id="{5AB2CE0C-1D70-4B9A-BB41-4D250BB70A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010734" y="9093382"/>
            <a:ext cx="6054265" cy="5039285"/>
          </a:xfrm>
          <a:prstGeom prst="rect">
            <a:avLst/>
          </a:prstGeom>
        </p:spPr>
      </p:pic>
      <p:pic>
        <p:nvPicPr>
          <p:cNvPr id="121" name="Pilt 120">
            <a:extLst>
              <a:ext uri="{FF2B5EF4-FFF2-40B4-BE49-F238E27FC236}">
                <a16:creationId xmlns:a16="http://schemas.microsoft.com/office/drawing/2014/main" id="{5DF71319-6A3F-491D-BACD-F74B6643E5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010734" y="310551"/>
            <a:ext cx="5107949" cy="4251616"/>
          </a:xfrm>
          <a:prstGeom prst="rect">
            <a:avLst/>
          </a:prstGeom>
        </p:spPr>
      </p:pic>
      <p:pic>
        <p:nvPicPr>
          <p:cNvPr id="125" name="Pilt 124">
            <a:extLst>
              <a:ext uri="{FF2B5EF4-FFF2-40B4-BE49-F238E27FC236}">
                <a16:creationId xmlns:a16="http://schemas.microsoft.com/office/drawing/2014/main" id="{69224793-0A82-41EC-B7B0-0ABBBE0FC74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63606" y="-649866"/>
            <a:ext cx="6415306" cy="5339799"/>
          </a:xfrm>
          <a:prstGeom prst="rect">
            <a:avLst/>
          </a:prstGeom>
        </p:spPr>
      </p:pic>
      <p:pic>
        <p:nvPicPr>
          <p:cNvPr id="127" name="Pilt 126">
            <a:extLst>
              <a:ext uri="{FF2B5EF4-FFF2-40B4-BE49-F238E27FC236}">
                <a16:creationId xmlns:a16="http://schemas.microsoft.com/office/drawing/2014/main" id="{A79655FA-0B1B-4B59-84E6-D4011B4D39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62987" y="4148852"/>
            <a:ext cx="5134192" cy="4273459"/>
          </a:xfrm>
          <a:prstGeom prst="rect">
            <a:avLst/>
          </a:prstGeom>
        </p:spPr>
      </p:pic>
      <p:pic>
        <p:nvPicPr>
          <p:cNvPr id="129" name="Pilt 128">
            <a:extLst>
              <a:ext uri="{FF2B5EF4-FFF2-40B4-BE49-F238E27FC236}">
                <a16:creationId xmlns:a16="http://schemas.microsoft.com/office/drawing/2014/main" id="{04B82749-16DC-4F37-A914-8BE3C7EDF9B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63606" y="8914975"/>
            <a:ext cx="5533573" cy="4605886"/>
          </a:xfrm>
          <a:prstGeom prst="rect">
            <a:avLst/>
          </a:prstGeom>
        </p:spPr>
      </p:pic>
      <p:pic>
        <p:nvPicPr>
          <p:cNvPr id="161" name="Pilt 160">
            <a:extLst>
              <a:ext uri="{FF2B5EF4-FFF2-40B4-BE49-F238E27FC236}">
                <a16:creationId xmlns:a16="http://schemas.microsoft.com/office/drawing/2014/main" id="{FEEB73B4-20BC-4218-AB11-95C16BA8D53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8216348" y="2366640"/>
            <a:ext cx="5275472" cy="4391054"/>
          </a:xfrm>
          <a:prstGeom prst="rect">
            <a:avLst/>
          </a:prstGeom>
        </p:spPr>
      </p:pic>
      <p:pic>
        <p:nvPicPr>
          <p:cNvPr id="163" name="Pilt 162">
            <a:extLst>
              <a:ext uri="{FF2B5EF4-FFF2-40B4-BE49-F238E27FC236}">
                <a16:creationId xmlns:a16="http://schemas.microsoft.com/office/drawing/2014/main" id="{B82787B5-DBDD-49B9-A8AB-74309DCC4ABA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3234737" y="8967126"/>
            <a:ext cx="5410537" cy="4503476"/>
          </a:xfrm>
          <a:prstGeom prst="rect">
            <a:avLst/>
          </a:prstGeom>
        </p:spPr>
      </p:pic>
      <p:pic>
        <p:nvPicPr>
          <p:cNvPr id="165" name="Pilt 164">
            <a:extLst>
              <a:ext uri="{FF2B5EF4-FFF2-40B4-BE49-F238E27FC236}">
                <a16:creationId xmlns:a16="http://schemas.microsoft.com/office/drawing/2014/main" id="{64418E18-8EC7-4676-9268-5EF39506C7F9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3242211" y="2546741"/>
            <a:ext cx="5533573" cy="4605886"/>
          </a:xfrm>
          <a:prstGeom prst="rect">
            <a:avLst/>
          </a:prstGeom>
        </p:spPr>
      </p:pic>
      <p:pic>
        <p:nvPicPr>
          <p:cNvPr id="185" name="Pilt 184">
            <a:extLst>
              <a:ext uri="{FF2B5EF4-FFF2-40B4-BE49-F238E27FC236}">
                <a16:creationId xmlns:a16="http://schemas.microsoft.com/office/drawing/2014/main" id="{FA7EE71E-FF44-4F9F-9E02-5B0E5CA3368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7180472" y="4957100"/>
            <a:ext cx="5275472" cy="4391054"/>
          </a:xfrm>
          <a:prstGeom prst="rect">
            <a:avLst/>
          </a:prstGeom>
        </p:spPr>
      </p:pic>
      <p:pic>
        <p:nvPicPr>
          <p:cNvPr id="197" name="Pilt 196">
            <a:extLst>
              <a:ext uri="{FF2B5EF4-FFF2-40B4-BE49-F238E27FC236}">
                <a16:creationId xmlns:a16="http://schemas.microsoft.com/office/drawing/2014/main" id="{EDDF872B-C617-43D4-9A6C-09176F91773F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18285166" y="7611628"/>
            <a:ext cx="5535847" cy="4607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2542640"/>
      </p:ext>
    </p:extLst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B0BF0254-B3D3-4F49-A035-4A8DCADD04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7128083" y="8394359"/>
            <a:ext cx="5757657" cy="4792403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DFC4DD25-C9D3-4BBB-A4B9-F82869D950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76082" y="235273"/>
            <a:ext cx="5271772" cy="4387975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BA0163C8-258E-469C-88EB-096C424E4DF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939794" y="1407870"/>
            <a:ext cx="6119768" cy="5093806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9BBDD746-BF91-46E0-A0EA-EF656561BD8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4660249" y="4743624"/>
            <a:ext cx="4558062" cy="3793917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479B4309-CC2B-4211-9EE2-AA24E0823EA8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756795" y="9160331"/>
            <a:ext cx="4837408" cy="4026431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0FF4159E-32E6-4DF6-8579-DD05F18BD467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7949657" y="2568967"/>
            <a:ext cx="4936083" cy="4108563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1A73601D-26C5-41D7-BC57-C8F3936E7B90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7787825" y="1694499"/>
            <a:ext cx="4669256" cy="3886469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AC21AA2C-985F-4A3D-8AF2-63370A2C0794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685117" y="7267061"/>
            <a:ext cx="6629122" cy="5517769"/>
          </a:xfrm>
          <a:prstGeom prst="rect">
            <a:avLst/>
          </a:prstGeom>
        </p:spPr>
      </p:pic>
      <p:pic>
        <p:nvPicPr>
          <p:cNvPr id="10" name="Pilt 9">
            <a:extLst>
              <a:ext uri="{FF2B5EF4-FFF2-40B4-BE49-F238E27FC236}">
                <a16:creationId xmlns:a16="http://schemas.microsoft.com/office/drawing/2014/main" id="{52917F78-B76B-4937-8A08-C738938C357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-236387" y="8170018"/>
            <a:ext cx="6296710" cy="524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9293278"/>
      </p:ext>
    </p:extLst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lt 1">
            <a:extLst>
              <a:ext uri="{FF2B5EF4-FFF2-40B4-BE49-F238E27FC236}">
                <a16:creationId xmlns:a16="http://schemas.microsoft.com/office/drawing/2014/main" id="{6D8AA56F-35F7-41D2-935F-3649B58A2B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31771" y="7646397"/>
            <a:ext cx="6904361" cy="5746865"/>
          </a:xfrm>
          <a:prstGeom prst="rect">
            <a:avLst/>
          </a:prstGeom>
        </p:spPr>
      </p:pic>
      <p:pic>
        <p:nvPicPr>
          <p:cNvPr id="3" name="Pilt 2">
            <a:extLst>
              <a:ext uri="{FF2B5EF4-FFF2-40B4-BE49-F238E27FC236}">
                <a16:creationId xmlns:a16="http://schemas.microsoft.com/office/drawing/2014/main" id="{9AE9EF60-9F4B-49DF-A22A-625D3239E3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1632" y="8349239"/>
            <a:ext cx="5554235" cy="4623084"/>
          </a:xfrm>
          <a:prstGeom prst="rect">
            <a:avLst/>
          </a:prstGeom>
        </p:spPr>
      </p:pic>
      <p:pic>
        <p:nvPicPr>
          <p:cNvPr id="4" name="Pilt 3">
            <a:extLst>
              <a:ext uri="{FF2B5EF4-FFF2-40B4-BE49-F238E27FC236}">
                <a16:creationId xmlns:a16="http://schemas.microsoft.com/office/drawing/2014/main" id="{E237A250-498B-469F-8286-D2D9B5F270B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254275" y="2894382"/>
            <a:ext cx="5977496" cy="4975386"/>
          </a:xfrm>
          <a:prstGeom prst="rect">
            <a:avLst/>
          </a:prstGeom>
        </p:spPr>
      </p:pic>
      <p:pic>
        <p:nvPicPr>
          <p:cNvPr id="5" name="Pilt 4">
            <a:extLst>
              <a:ext uri="{FF2B5EF4-FFF2-40B4-BE49-F238E27FC236}">
                <a16:creationId xmlns:a16="http://schemas.microsoft.com/office/drawing/2014/main" id="{79D5343F-60C0-45BB-A8C1-116D3E37328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462618" y="2122903"/>
            <a:ext cx="6244517" cy="5197642"/>
          </a:xfrm>
          <a:prstGeom prst="rect">
            <a:avLst/>
          </a:prstGeom>
        </p:spPr>
      </p:pic>
      <p:pic>
        <p:nvPicPr>
          <p:cNvPr id="6" name="Pilt 5">
            <a:extLst>
              <a:ext uri="{FF2B5EF4-FFF2-40B4-BE49-F238E27FC236}">
                <a16:creationId xmlns:a16="http://schemas.microsoft.com/office/drawing/2014/main" id="{583DFFBA-C753-4D94-BC32-3EAA7B0ABF4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8231494" y="2308066"/>
            <a:ext cx="5165464" cy="4299489"/>
          </a:xfrm>
          <a:prstGeom prst="rect">
            <a:avLst/>
          </a:prstGeom>
        </p:spPr>
      </p:pic>
      <p:pic>
        <p:nvPicPr>
          <p:cNvPr id="7" name="Pilt 6">
            <a:extLst>
              <a:ext uri="{FF2B5EF4-FFF2-40B4-BE49-F238E27FC236}">
                <a16:creationId xmlns:a16="http://schemas.microsoft.com/office/drawing/2014/main" id="{36EC583A-54E7-4730-A07C-B19FE4BDFD99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2192000" y="541724"/>
            <a:ext cx="6039494" cy="5026990"/>
          </a:xfrm>
          <a:prstGeom prst="rect">
            <a:avLst/>
          </a:prstGeom>
        </p:spPr>
      </p:pic>
      <p:pic>
        <p:nvPicPr>
          <p:cNvPr id="8" name="Pilt 7">
            <a:extLst>
              <a:ext uri="{FF2B5EF4-FFF2-40B4-BE49-F238E27FC236}">
                <a16:creationId xmlns:a16="http://schemas.microsoft.com/office/drawing/2014/main" id="{174A87BD-20DC-4513-AF79-A408ED5FC3B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7182500" y="7646396"/>
            <a:ext cx="6904362" cy="5746866"/>
          </a:xfrm>
          <a:prstGeom prst="rect">
            <a:avLst/>
          </a:prstGeom>
        </p:spPr>
      </p:pic>
      <p:pic>
        <p:nvPicPr>
          <p:cNvPr id="9" name="Pilt 8">
            <a:extLst>
              <a:ext uri="{FF2B5EF4-FFF2-40B4-BE49-F238E27FC236}">
                <a16:creationId xmlns:a16="http://schemas.microsoft.com/office/drawing/2014/main" id="{F30A2C99-FF60-4D4E-9B87-50C79C5ABEE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1886600" y="8147286"/>
            <a:ext cx="6039494" cy="5026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6060647"/>
      </p:ext>
    </p:extLst>
  </p:cSld>
  <p:clrMapOvr>
    <a:masterClrMapping/>
  </p:clrMapOvr>
  <p:transition spd="med"/>
</p:sld>
</file>

<file path=ppt/theme/theme1.xml><?xml version="1.0" encoding="utf-8"?>
<a:theme xmlns:a="http://schemas.openxmlformats.org/drawingml/2006/main" name="21_BasicWhite">
  <a:themeElements>
    <a:clrScheme name="Töötukassa">
      <a:dk1>
        <a:srgbClr val="273238"/>
      </a:dk1>
      <a:lt1>
        <a:srgbClr val="62717B"/>
      </a:lt1>
      <a:dk2>
        <a:srgbClr val="AEB8BF"/>
      </a:dk2>
      <a:lt2>
        <a:srgbClr val="D1E2ED"/>
      </a:lt2>
      <a:accent1>
        <a:srgbClr val="FCBD61"/>
      </a:accent1>
      <a:accent2>
        <a:srgbClr val="F8912F"/>
      </a:accent2>
      <a:accent3>
        <a:srgbClr val="AF3D00"/>
      </a:accent3>
      <a:accent4>
        <a:srgbClr val="6B1400"/>
      </a:accent4>
      <a:accent5>
        <a:srgbClr val="96E1DF"/>
      </a:accent5>
      <a:accent6>
        <a:srgbClr val="4BA6A0"/>
      </a:accent6>
      <a:hlink>
        <a:srgbClr val="F8912F"/>
      </a:hlink>
      <a:folHlink>
        <a:srgbClr val="006B62"/>
      </a:folHlink>
    </a:clrScheme>
    <a:fontScheme name="21_BasicWhite">
      <a:majorFont>
        <a:latin typeface="Roboto"/>
        <a:ea typeface="Roboto"/>
        <a:cs typeface="Roboto"/>
      </a:majorFont>
      <a:minorFont>
        <a:latin typeface="Roboto"/>
        <a:ea typeface="Roboto"/>
        <a:cs typeface="Roboto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Roboto Medium"/>
            <a:ea typeface="Roboto Medium"/>
            <a:cs typeface="Roboto Medium"/>
            <a:sym typeface="Roboto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Robot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21_BasicWhite">
  <a:themeElements>
    <a:clrScheme name="21_Basic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FD932"/>
      </a:accent4>
      <a:accent5>
        <a:srgbClr val="FF644E"/>
      </a:accent5>
      <a:accent6>
        <a:srgbClr val="FF42A1"/>
      </a:accent6>
      <a:hlink>
        <a:srgbClr val="0000FF"/>
      </a:hlink>
      <a:folHlink>
        <a:srgbClr val="FF00FF"/>
      </a:folHlink>
    </a:clrScheme>
    <a:fontScheme name="21_BasicWhite">
      <a:majorFont>
        <a:latin typeface="Roboto"/>
        <a:ea typeface="Roboto"/>
        <a:cs typeface="Roboto"/>
      </a:majorFont>
      <a:minorFont>
        <a:latin typeface="Roboto"/>
        <a:ea typeface="Roboto"/>
        <a:cs typeface="Roboto"/>
      </a:minorFont>
    </a:fontScheme>
    <a:fmtScheme name="21_Basic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00000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Roboto Medium"/>
            <a:ea typeface="Roboto Medium"/>
            <a:cs typeface="Roboto Medium"/>
            <a:sym typeface="Roboto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243833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5E5E5E"/>
            </a:solidFill>
            <a:effectLst/>
            <a:uFillTx/>
            <a:latin typeface="+mn-lt"/>
            <a:ea typeface="+mn-ea"/>
            <a:cs typeface="+mn-cs"/>
            <a:sym typeface="Roboto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1086</TotalTime>
  <Words>0</Words>
  <Application>Microsoft Office PowerPoint</Application>
  <PresentationFormat>Kohandatud</PresentationFormat>
  <Paragraphs>0</Paragraphs>
  <Slides>10</Slides>
  <Notes>0</Notes>
  <HiddenSlides>0</HiddenSlides>
  <MMClips>0</MMClips>
  <ScaleCrop>false</ScaleCrop>
  <HeadingPairs>
    <vt:vector size="6" baseType="variant">
      <vt:variant>
        <vt:lpstr>Kasutatud fondid</vt:lpstr>
      </vt:variant>
      <vt:variant>
        <vt:i4>2</vt:i4>
      </vt:variant>
      <vt:variant>
        <vt:lpstr>Kujundus</vt:lpstr>
      </vt:variant>
      <vt:variant>
        <vt:i4>1</vt:i4>
      </vt:variant>
      <vt:variant>
        <vt:lpstr>Slaidipealkirjad</vt:lpstr>
      </vt:variant>
      <vt:variant>
        <vt:i4>10</vt:i4>
      </vt:variant>
    </vt:vector>
  </HeadingPairs>
  <TitlesOfParts>
    <vt:vector size="13" baseType="lpstr">
      <vt:lpstr>Roboto</vt:lpstr>
      <vt:lpstr>Roboto Light</vt:lpstr>
      <vt:lpstr>21_BasicWhite</vt:lpstr>
      <vt:lpstr>PowerPointi esitlus</vt:lpstr>
      <vt:lpstr>PowerPointi esitlus</vt:lpstr>
      <vt:lpstr>PowerPointi esitlus</vt:lpstr>
      <vt:lpstr>PowerPointi esitlus</vt:lpstr>
      <vt:lpstr>PowerPointi esitlus</vt:lpstr>
      <vt:lpstr>PowerPointi esitlus</vt:lpstr>
      <vt:lpstr>PowerPointi esitlus</vt:lpstr>
      <vt:lpstr>PowerPointi esitlus</vt:lpstr>
      <vt:lpstr>PowerPointi esitlus</vt:lpstr>
      <vt:lpstr>PowerPointi esitlus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Esitluse pealkiri</dc:title>
  <dc:creator>Sander Nõmmik</dc:creator>
  <cp:lastModifiedBy>Sander Nõmmik</cp:lastModifiedBy>
  <cp:revision>15</cp:revision>
  <dcterms:modified xsi:type="dcterms:W3CDTF">2022-05-30T08:40:54Z</dcterms:modified>
</cp:coreProperties>
</file>