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7"/>
  </p:notesMasterIdLst>
  <p:handoutMasterIdLst>
    <p:handoutMasterId r:id="rId18"/>
  </p:handoutMasterIdLst>
  <p:sldIdLst>
    <p:sldId id="285" r:id="rId2"/>
    <p:sldId id="259" r:id="rId3"/>
    <p:sldId id="260" r:id="rId4"/>
    <p:sldId id="261" r:id="rId5"/>
    <p:sldId id="262" r:id="rId6"/>
    <p:sldId id="268" r:id="rId7"/>
    <p:sldId id="269" r:id="rId8"/>
    <p:sldId id="270" r:id="rId9"/>
    <p:sldId id="272" r:id="rId10"/>
    <p:sldId id="273" r:id="rId11"/>
    <p:sldId id="274" r:id="rId12"/>
    <p:sldId id="275" r:id="rId13"/>
    <p:sldId id="277" r:id="rId14"/>
    <p:sldId id="280" r:id="rId15"/>
    <p:sldId id="284" r:id="rId16"/>
  </p:sldIdLst>
  <p:sldSz cx="24384000" cy="13716000"/>
  <p:notesSz cx="6858000" cy="9144000"/>
  <p:embeddedFontLs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Roboto Light" panose="02000000000000000000" pitchFamily="2" charset="0"/>
      <p:regular r:id="rId27"/>
      <p:italic r:id="rId28"/>
    </p:embeddedFont>
    <p:embeddedFont>
      <p:font typeface="Roboto Medium" panose="02000000000000000000" pitchFamily="2" charset="0"/>
      <p:regular r:id="rId29"/>
      <p:italic r:id="rId30"/>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Roboto Medium"/>
          <a:ea typeface="Roboto Medium"/>
          <a:cs typeface="Roboto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Roboto Medium"/>
          <a:ea typeface="Roboto Medium"/>
          <a:cs typeface="Roboto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Roboto Medium"/>
          <a:ea typeface="Roboto Medium"/>
          <a:cs typeface="Roboto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Roboto Medium"/>
          <a:ea typeface="Roboto Medium"/>
          <a:cs typeface="Roboto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Roboto Medium"/>
          <a:ea typeface="Roboto Medium"/>
          <a:cs typeface="Roboto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p:restoredTop sz="94830"/>
  </p:normalViewPr>
  <p:slideViewPr>
    <p:cSldViewPr snapToGrid="0" snapToObjects="1">
      <p:cViewPr varScale="1">
        <p:scale>
          <a:sx n="55" d="100"/>
          <a:sy n="55" d="100"/>
        </p:scale>
        <p:origin x="462" y="84"/>
      </p:cViewPr>
      <p:guideLst/>
    </p:cSldViewPr>
  </p:slideViewPr>
  <p:notesTextViewPr>
    <p:cViewPr>
      <p:scale>
        <a:sx n="1" d="1"/>
        <a:sy n="1" d="1"/>
      </p:scale>
      <p:origin x="0" y="0"/>
    </p:cViewPr>
  </p:notesTextViewPr>
  <p:notesViewPr>
    <p:cSldViewPr snapToGrid="0" snapToObjects="1"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t-EE"/>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strCache>
            </c:strRef>
          </c:tx>
          <c:spPr>
            <a:solidFill>
              <a:srgbClr val="FDBE61"/>
            </a:solidFill>
            <a:ln w="12700" cap="flat">
              <a:noFill/>
              <a:miter lim="400000"/>
            </a:ln>
            <a:effectLst/>
          </c:spPr>
          <c:dPt>
            <c:idx val="0"/>
            <c:bubble3D val="0"/>
            <c:extLst>
              <c:ext xmlns:c16="http://schemas.microsoft.com/office/drawing/2014/chart" uri="{C3380CC4-5D6E-409C-BE32-E72D297353CC}">
                <c16:uniqueId val="{00000001-A228-F74A-835D-0A533F4FED29}"/>
              </c:ext>
            </c:extLst>
          </c:dPt>
          <c:dPt>
            <c:idx val="1"/>
            <c:bubble3D val="0"/>
            <c:spPr>
              <a:solidFill>
                <a:srgbClr val="F99230"/>
              </a:solidFill>
              <a:ln w="12700" cap="flat">
                <a:noFill/>
                <a:miter lim="400000"/>
              </a:ln>
              <a:effectLst/>
            </c:spPr>
            <c:extLst>
              <c:ext xmlns:c16="http://schemas.microsoft.com/office/drawing/2014/chart" uri="{C3380CC4-5D6E-409C-BE32-E72D297353CC}">
                <c16:uniqueId val="{00000003-A228-F74A-835D-0A533F4FED29}"/>
              </c:ext>
            </c:extLst>
          </c:dPt>
          <c:dPt>
            <c:idx val="2"/>
            <c:bubble3D val="0"/>
            <c:spPr>
              <a:solidFill>
                <a:srgbClr val="B03D00"/>
              </a:solidFill>
              <a:ln w="12700" cap="flat">
                <a:noFill/>
                <a:miter lim="400000"/>
              </a:ln>
              <a:effectLst/>
            </c:spPr>
            <c:extLst>
              <c:ext xmlns:c16="http://schemas.microsoft.com/office/drawing/2014/chart" uri="{C3380CC4-5D6E-409C-BE32-E72D297353CC}">
                <c16:uniqueId val="{00000005-A228-F74A-835D-0A533F4FED29}"/>
              </c:ext>
            </c:extLst>
          </c:dPt>
          <c:dPt>
            <c:idx val="3"/>
            <c:bubble3D val="0"/>
            <c:spPr>
              <a:solidFill>
                <a:srgbClr val="6B1400"/>
              </a:solidFill>
              <a:ln w="12700" cap="flat">
                <a:noFill/>
                <a:miter lim="400000"/>
              </a:ln>
              <a:effectLst/>
            </c:spPr>
            <c:extLst>
              <c:ext xmlns:c16="http://schemas.microsoft.com/office/drawing/2014/chart" uri="{C3380CC4-5D6E-409C-BE32-E72D297353CC}">
                <c16:uniqueId val="{00000007-A228-F74A-835D-0A533F4FED29}"/>
              </c:ext>
            </c:extLst>
          </c:dPt>
          <c:dPt>
            <c:idx val="4"/>
            <c:bubble3D val="0"/>
            <c:spPr>
              <a:solidFill>
                <a:srgbClr val="006B62"/>
              </a:solidFill>
              <a:ln w="12700" cap="flat">
                <a:noFill/>
                <a:miter lim="400000"/>
              </a:ln>
              <a:effectLst/>
            </c:spPr>
            <c:extLst>
              <c:ext xmlns:c16="http://schemas.microsoft.com/office/drawing/2014/chart" uri="{C3380CC4-5D6E-409C-BE32-E72D297353CC}">
                <c16:uniqueId val="{00000009-A228-F74A-835D-0A533F4FED29}"/>
              </c:ext>
            </c:extLst>
          </c:dPt>
          <c:dLbls>
            <c:dLbl>
              <c:idx val="0"/>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1-A228-F74A-835D-0A533F4FED29}"/>
                </c:ext>
              </c:extLst>
            </c:dLbl>
            <c:dLbl>
              <c:idx val="1"/>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3-A228-F74A-835D-0A533F4FED29}"/>
                </c:ext>
              </c:extLst>
            </c:dLbl>
            <c:dLbl>
              <c:idx val="2"/>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5-A228-F74A-835D-0A533F4FED29}"/>
                </c:ext>
              </c:extLst>
            </c:dLbl>
            <c:dLbl>
              <c:idx val="3"/>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7-A228-F74A-835D-0A533F4FED29}"/>
                </c:ext>
              </c:extLst>
            </c:dLbl>
            <c:dLbl>
              <c:idx val="4"/>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9-A228-F74A-835D-0A533F4FED29}"/>
                </c:ext>
              </c:extLst>
            </c:dLbl>
            <c:numFmt formatCode="0%" sourceLinked="0"/>
            <c:spPr>
              <a:noFill/>
              <a:ln>
                <a:noFill/>
              </a:ln>
              <a:effectLst/>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showLeaderLines val="1"/>
            <c:leaderLines>
              <c:spPr>
                <a:ln w="38100" cap="flat">
                  <a:solidFill>
                    <a:srgbClr val="FFFFFF"/>
                  </a:solidFill>
                  <a:prstDash val="solid"/>
                  <a:round/>
                </a:ln>
                <a:effectLst/>
              </c:spPr>
            </c:leaderLines>
            <c:extLst>
              <c:ext xmlns:c15="http://schemas.microsoft.com/office/drawing/2012/chart" uri="{CE6537A1-D6FC-4f65-9D91-7224C49458BB}"/>
            </c:extLst>
          </c:dLbls>
          <c:cat>
            <c:strRef>
              <c:f>Sheet1!$B$1:$F$1</c:f>
              <c:strCache>
                <c:ptCount val="5"/>
                <c:pt idx="0">
                  <c:v>Lorem ipsum</c:v>
                </c:pt>
                <c:pt idx="1">
                  <c:v>Lorem ipsum</c:v>
                </c:pt>
                <c:pt idx="2">
                  <c:v>Lorem ipsum</c:v>
                </c:pt>
                <c:pt idx="3">
                  <c:v>Lorem ipsum</c:v>
                </c:pt>
                <c:pt idx="4">
                  <c:v>Lorem ipsum</c:v>
                </c:pt>
              </c:strCache>
            </c:strRef>
          </c:cat>
          <c:val>
            <c:numRef>
              <c:f>Sheet1!$B$2:$F$2</c:f>
              <c:numCache>
                <c:formatCode>General</c:formatCode>
                <c:ptCount val="5"/>
                <c:pt idx="0">
                  <c:v>5550</c:v>
                </c:pt>
                <c:pt idx="1">
                  <c:v>16067</c:v>
                </c:pt>
                <c:pt idx="2">
                  <c:v>3173</c:v>
                </c:pt>
                <c:pt idx="3">
                  <c:v>18550</c:v>
                </c:pt>
                <c:pt idx="4">
                  <c:v>12260</c:v>
                </c:pt>
              </c:numCache>
            </c:numRef>
          </c:val>
          <c:extLst>
            <c:ext xmlns:c16="http://schemas.microsoft.com/office/drawing/2014/chart" uri="{C3380CC4-5D6E-409C-BE32-E72D297353CC}">
              <c16:uniqueId val="{0000000A-A228-F74A-835D-0A533F4FED29}"/>
            </c:ext>
          </c:extLst>
        </c:ser>
        <c:ser>
          <c:idx val="0"/>
          <c:order val="1"/>
          <c:tx>
            <c:strRef>
              <c:f>Sheet1!$A$3</c:f>
              <c:strCache>
                <c:ptCount val="2"/>
              </c:strCache>
            </c:strRef>
          </c:tx>
          <c:spPr>
            <a:solidFill>
              <a:srgbClr val="FDBE61"/>
            </a:solidFill>
            <a:ln w="12700" cap="flat">
              <a:noFill/>
              <a:miter lim="400000"/>
            </a:ln>
            <a:effectLst/>
          </c:spPr>
          <c:dPt>
            <c:idx val="0"/>
            <c:bubble3D val="0"/>
            <c:extLst>
              <c:ext xmlns:c16="http://schemas.microsoft.com/office/drawing/2014/chart" uri="{C3380CC4-5D6E-409C-BE32-E72D297353CC}">
                <c16:uniqueId val="{0000000C-A228-F74A-835D-0A533F4FED29}"/>
              </c:ext>
            </c:extLst>
          </c:dPt>
          <c:dPt>
            <c:idx val="1"/>
            <c:bubble3D val="0"/>
            <c:spPr>
              <a:solidFill>
                <a:srgbClr val="F99230"/>
              </a:solidFill>
              <a:ln w="12700" cap="flat">
                <a:noFill/>
                <a:miter lim="400000"/>
              </a:ln>
              <a:effectLst/>
            </c:spPr>
            <c:extLst>
              <c:ext xmlns:c16="http://schemas.microsoft.com/office/drawing/2014/chart" uri="{C3380CC4-5D6E-409C-BE32-E72D297353CC}">
                <c16:uniqueId val="{0000000E-A228-F74A-835D-0A533F4FED29}"/>
              </c:ext>
            </c:extLst>
          </c:dPt>
          <c:dPt>
            <c:idx val="2"/>
            <c:bubble3D val="0"/>
            <c:spPr>
              <a:solidFill>
                <a:srgbClr val="B03D00"/>
              </a:solidFill>
              <a:ln w="12700" cap="flat">
                <a:noFill/>
                <a:miter lim="400000"/>
              </a:ln>
              <a:effectLst/>
            </c:spPr>
            <c:extLst>
              <c:ext xmlns:c16="http://schemas.microsoft.com/office/drawing/2014/chart" uri="{C3380CC4-5D6E-409C-BE32-E72D297353CC}">
                <c16:uniqueId val="{00000010-A228-F74A-835D-0A533F4FED29}"/>
              </c:ext>
            </c:extLst>
          </c:dPt>
          <c:dPt>
            <c:idx val="3"/>
            <c:bubble3D val="0"/>
            <c:spPr>
              <a:solidFill>
                <a:srgbClr val="6B1400"/>
              </a:solidFill>
              <a:ln w="12700" cap="flat">
                <a:noFill/>
                <a:miter lim="400000"/>
              </a:ln>
              <a:effectLst/>
            </c:spPr>
            <c:extLst>
              <c:ext xmlns:c16="http://schemas.microsoft.com/office/drawing/2014/chart" uri="{C3380CC4-5D6E-409C-BE32-E72D297353CC}">
                <c16:uniqueId val="{00000012-A228-F74A-835D-0A533F4FED29}"/>
              </c:ext>
            </c:extLst>
          </c:dPt>
          <c:dPt>
            <c:idx val="4"/>
            <c:bubble3D val="0"/>
            <c:spPr>
              <a:solidFill>
                <a:srgbClr val="006B62"/>
              </a:solidFill>
              <a:ln w="12700" cap="flat">
                <a:noFill/>
                <a:miter lim="400000"/>
              </a:ln>
              <a:effectLst/>
            </c:spPr>
            <c:extLst>
              <c:ext xmlns:c16="http://schemas.microsoft.com/office/drawing/2014/chart" uri="{C3380CC4-5D6E-409C-BE32-E72D297353CC}">
                <c16:uniqueId val="{00000014-A228-F74A-835D-0A533F4FED29}"/>
              </c:ext>
            </c:extLst>
          </c:dPt>
          <c:dLbls>
            <c:dLbl>
              <c:idx val="0"/>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C-A228-F74A-835D-0A533F4FED29}"/>
                </c:ext>
              </c:extLst>
            </c:dLbl>
            <c:dLbl>
              <c:idx val="1"/>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E-A228-F74A-835D-0A533F4FED29}"/>
                </c:ext>
              </c:extLst>
            </c:dLbl>
            <c:dLbl>
              <c:idx val="2"/>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10-A228-F74A-835D-0A533F4FED29}"/>
                </c:ext>
              </c:extLst>
            </c:dLbl>
            <c:dLbl>
              <c:idx val="3"/>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12-A228-F74A-835D-0A533F4FED29}"/>
                </c:ext>
              </c:extLst>
            </c:dLbl>
            <c:dLbl>
              <c:idx val="4"/>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14-A228-F74A-835D-0A533F4FED29}"/>
                </c:ext>
              </c:extLst>
            </c:dLbl>
            <c:numFmt formatCode="0%" sourceLinked="0"/>
            <c:spPr>
              <a:noFill/>
              <a:ln>
                <a:noFill/>
              </a:ln>
              <a:effectLst/>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showLeaderLines val="1"/>
            <c:leaderLines>
              <c:spPr>
                <a:ln w="38100" cap="flat">
                  <a:solidFill>
                    <a:srgbClr val="FFFFFF"/>
                  </a:solidFill>
                  <a:prstDash val="solid"/>
                  <a:round/>
                </a:ln>
                <a:effectLst/>
              </c:spPr>
            </c:leaderLines>
            <c:extLst>
              <c:ext xmlns:c15="http://schemas.microsoft.com/office/drawing/2012/chart" uri="{CE6537A1-D6FC-4f65-9D91-7224C49458BB}"/>
            </c:extLst>
          </c:dLbls>
          <c:cat>
            <c:strRef>
              <c:f>Sheet1!$B$1:$F$1</c:f>
              <c:strCache>
                <c:ptCount val="5"/>
                <c:pt idx="0">
                  <c:v>Lorem ipsum</c:v>
                </c:pt>
                <c:pt idx="1">
                  <c:v>Lorem ipsum</c:v>
                </c:pt>
                <c:pt idx="2">
                  <c:v>Lorem ipsum</c:v>
                </c:pt>
                <c:pt idx="3">
                  <c:v>Lorem ipsum</c:v>
                </c:pt>
                <c:pt idx="4">
                  <c:v>Lorem ipsum</c:v>
                </c:pt>
              </c:strCache>
            </c:strRef>
          </c:cat>
          <c:val>
            <c:numRef>
              <c:f>Sheet1!$B$3:$F$3</c:f>
              <c:numCache>
                <c:formatCode>General</c:formatCode>
                <c:ptCount val="5"/>
                <c:pt idx="0">
                  <c:v>1.1419E-2</c:v>
                </c:pt>
                <c:pt idx="1">
                  <c:v>0.330563</c:v>
                </c:pt>
                <c:pt idx="2">
                  <c:v>2.4133000000000002E-2</c:v>
                </c:pt>
                <c:pt idx="3">
                  <c:v>0.38164799999999999</c:v>
                </c:pt>
                <c:pt idx="4">
                  <c:v>0.25223699999999999</c:v>
                </c:pt>
              </c:numCache>
            </c:numRef>
          </c:val>
          <c:extLst>
            <c:ext xmlns:c16="http://schemas.microsoft.com/office/drawing/2014/chart" uri="{C3380CC4-5D6E-409C-BE32-E72D297353CC}">
              <c16:uniqueId val="{00000015-A228-F74A-835D-0A533F4FED29}"/>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t-EE"/>
  <c:roundedCorners val="0"/>
  <c:style val="2"/>
  <c:chart>
    <c:autoTitleDeleted val="1"/>
    <c:plotArea>
      <c:layout>
        <c:manualLayout>
          <c:layoutTarget val="inner"/>
          <c:xMode val="edge"/>
          <c:yMode val="edge"/>
          <c:x val="6.8152699999999997E-2"/>
          <c:y val="5.3994100000000003E-2"/>
          <c:w val="0.88091200000000003"/>
          <c:h val="0.85652200000000001"/>
        </c:manualLayout>
      </c:layout>
      <c:barChart>
        <c:barDir val="col"/>
        <c:grouping val="clustered"/>
        <c:varyColors val="0"/>
        <c:ser>
          <c:idx val="0"/>
          <c:order val="0"/>
          <c:tx>
            <c:strRef>
              <c:f>Sheet1!$A$2</c:f>
              <c:strCache>
                <c:ptCount val="1"/>
                <c:pt idx="0">
                  <c:v>Lorem ipsum</c:v>
                </c:pt>
              </c:strCache>
            </c:strRef>
          </c:tx>
          <c:spPr>
            <a:gradFill flip="none" rotWithShape="1">
              <a:gsLst>
                <a:gs pos="0">
                  <a:srgbClr val="006B62"/>
                </a:gs>
                <a:gs pos="50000">
                  <a:srgbClr val="006B62"/>
                </a:gs>
                <a:gs pos="100000">
                  <a:srgbClr val="006B62"/>
                </a:gs>
              </a:gsLst>
              <a:lin ang="5400000" scaled="0"/>
            </a:gradFill>
            <a:ln w="9525" cap="flat">
              <a:solidFill>
                <a:srgbClr val="006B62"/>
              </a:solidFill>
              <a:prstDash val="solid"/>
              <a:round/>
            </a:ln>
            <a:effectLst/>
          </c:spPr>
          <c:invertIfNegative val="0"/>
          <c:dLbls>
            <c:numFmt formatCode="0" sourceLinked="0"/>
            <c:spPr>
              <a:noFill/>
              <a:ln>
                <a:noFill/>
              </a:ln>
              <a:effectLst/>
            </c:spPr>
            <c:txPr>
              <a:bodyPr/>
              <a:lstStyle/>
              <a:p>
                <a:pPr>
                  <a:defRPr sz="1500" b="0" i="0" u="none" strike="noStrike">
                    <a:solidFill>
                      <a:srgbClr val="283338"/>
                    </a:solidFill>
                    <a:latin typeface="Roboto Light"/>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Lorem</c:v>
                </c:pt>
                <c:pt idx="1">
                  <c:v>Lorem</c:v>
                </c:pt>
                <c:pt idx="2">
                  <c:v>Lorem</c:v>
                </c:pt>
              </c:strCache>
            </c:strRef>
          </c:cat>
          <c:val>
            <c:numRef>
              <c:f>Sheet1!$B$2:$D$2</c:f>
              <c:numCache>
                <c:formatCode>General</c:formatCode>
                <c:ptCount val="3"/>
                <c:pt idx="0">
                  <c:v>34989</c:v>
                </c:pt>
                <c:pt idx="1">
                  <c:v>19560</c:v>
                </c:pt>
                <c:pt idx="2">
                  <c:v>20259</c:v>
                </c:pt>
              </c:numCache>
            </c:numRef>
          </c:val>
          <c:extLst>
            <c:ext xmlns:c16="http://schemas.microsoft.com/office/drawing/2014/chart" uri="{C3380CC4-5D6E-409C-BE32-E72D297353CC}">
              <c16:uniqueId val="{00000000-FB95-744D-9856-ED2A9BB69493}"/>
            </c:ext>
          </c:extLst>
        </c:ser>
        <c:ser>
          <c:idx val="1"/>
          <c:order val="1"/>
          <c:tx>
            <c:strRef>
              <c:f>Sheet1!$A$3</c:f>
              <c:strCache>
                <c:ptCount val="1"/>
                <c:pt idx="0">
                  <c:v>Lorem ipsum</c:v>
                </c:pt>
              </c:strCache>
            </c:strRef>
          </c:tx>
          <c:spPr>
            <a:gradFill flip="none" rotWithShape="1">
              <a:gsLst>
                <a:gs pos="0">
                  <a:srgbClr val="F99230"/>
                </a:gs>
                <a:gs pos="50000">
                  <a:srgbClr val="F99230"/>
                </a:gs>
                <a:gs pos="100000">
                  <a:srgbClr val="F99230"/>
                </a:gs>
              </a:gsLst>
              <a:lin ang="5400000" scaled="0"/>
            </a:gradFill>
            <a:ln w="9525" cap="flat">
              <a:solidFill>
                <a:srgbClr val="F99230"/>
              </a:solidFill>
              <a:prstDash val="solid"/>
              <a:round/>
            </a:ln>
            <a:effectLst/>
          </c:spPr>
          <c:invertIfNegative val="0"/>
          <c:dLbls>
            <c:numFmt formatCode="0" sourceLinked="0"/>
            <c:spPr>
              <a:noFill/>
              <a:ln>
                <a:noFill/>
              </a:ln>
              <a:effectLst/>
            </c:spPr>
            <c:txPr>
              <a:bodyPr/>
              <a:lstStyle/>
              <a:p>
                <a:pPr>
                  <a:defRPr sz="1500" b="0" i="0" u="none" strike="noStrike">
                    <a:solidFill>
                      <a:srgbClr val="283338"/>
                    </a:solidFill>
                    <a:latin typeface="Roboto Light"/>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Lorem</c:v>
                </c:pt>
                <c:pt idx="1">
                  <c:v>Lorem</c:v>
                </c:pt>
                <c:pt idx="2">
                  <c:v>Lorem</c:v>
                </c:pt>
              </c:strCache>
            </c:strRef>
          </c:cat>
          <c:val>
            <c:numRef>
              <c:f>Sheet1!$B$3:$D$3</c:f>
              <c:numCache>
                <c:formatCode>General</c:formatCode>
                <c:ptCount val="3"/>
                <c:pt idx="0">
                  <c:v>25531</c:v>
                </c:pt>
                <c:pt idx="1">
                  <c:v>12196</c:v>
                </c:pt>
                <c:pt idx="2">
                  <c:v>10826</c:v>
                </c:pt>
              </c:numCache>
            </c:numRef>
          </c:val>
          <c:extLst>
            <c:ext xmlns:c16="http://schemas.microsoft.com/office/drawing/2014/chart" uri="{C3380CC4-5D6E-409C-BE32-E72D297353CC}">
              <c16:uniqueId val="{00000001-FB95-744D-9856-ED2A9BB69493}"/>
            </c:ext>
          </c:extLst>
        </c:ser>
        <c:dLbls>
          <c:showLegendKey val="0"/>
          <c:showVal val="0"/>
          <c:showCatName val="0"/>
          <c:showSerName val="0"/>
          <c:showPercent val="0"/>
          <c:showBubbleSize val="0"/>
        </c:dLbls>
        <c:gapWidth val="100"/>
        <c:axId val="2094734552"/>
        <c:axId val="2094734553"/>
      </c:barChart>
      <c:lineChart>
        <c:grouping val="standard"/>
        <c:varyColors val="0"/>
        <c:ser>
          <c:idx val="2"/>
          <c:order val="2"/>
          <c:tx>
            <c:strRef>
              <c:f>Sheet1!$A$4</c:f>
              <c:strCache>
                <c:ptCount val="1"/>
                <c:pt idx="0">
                  <c:v>Lorem ipsum</c:v>
                </c:pt>
              </c:strCache>
            </c:strRef>
          </c:tx>
          <c:spPr>
            <a:ln w="38100" cap="rnd">
              <a:solidFill>
                <a:srgbClr val="B03D00"/>
              </a:solidFill>
              <a:prstDash val="solid"/>
              <a:round/>
            </a:ln>
            <a:effectLst/>
          </c:spPr>
          <c:marker>
            <c:symbol val="circle"/>
            <c:size val="2"/>
            <c:spPr>
              <a:gradFill flip="none" rotWithShape="1">
                <a:gsLst>
                  <a:gs pos="0">
                    <a:srgbClr val="B03D00"/>
                  </a:gs>
                  <a:gs pos="50000">
                    <a:srgbClr val="B03D00"/>
                  </a:gs>
                  <a:gs pos="100000">
                    <a:srgbClr val="B03D00"/>
                  </a:gs>
                </a:gsLst>
                <a:lin ang="5400000" scaled="0"/>
              </a:gradFill>
              <a:ln w="38100" cap="flat">
                <a:solidFill>
                  <a:srgbClr val="B03D00"/>
                </a:solidFill>
                <a:prstDash val="solid"/>
                <a:round/>
              </a:ln>
              <a:effectLst/>
            </c:spPr>
          </c:marker>
          <c:dLbls>
            <c:numFmt formatCode="0%" sourceLinked="0"/>
            <c:spPr>
              <a:noFill/>
              <a:ln>
                <a:noFill/>
              </a:ln>
              <a:effectLst/>
            </c:spPr>
            <c:txPr>
              <a:bodyPr/>
              <a:lstStyle/>
              <a:p>
                <a:pPr>
                  <a:defRPr sz="1500" b="0" i="0" u="none" strike="noStrike">
                    <a:solidFill>
                      <a:srgbClr val="6B1400"/>
                    </a:solidFill>
                    <a:latin typeface="Roboto Light"/>
                  </a:defRPr>
                </a:pPr>
                <a:endParaRPr lang="et-E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Lorem</c:v>
                </c:pt>
                <c:pt idx="1">
                  <c:v>Lorem</c:v>
                </c:pt>
                <c:pt idx="2">
                  <c:v>Lorem</c:v>
                </c:pt>
              </c:strCache>
            </c:strRef>
          </c:cat>
          <c:val>
            <c:numRef>
              <c:f>Sheet1!$B$4:$D$4</c:f>
              <c:numCache>
                <c:formatCode>General</c:formatCode>
                <c:ptCount val="3"/>
                <c:pt idx="0">
                  <c:v>0.73</c:v>
                </c:pt>
                <c:pt idx="1">
                  <c:v>0.624</c:v>
                </c:pt>
                <c:pt idx="2">
                  <c:v>0.53400000000000003</c:v>
                </c:pt>
              </c:numCache>
            </c:numRef>
          </c:val>
          <c:smooth val="0"/>
          <c:extLst>
            <c:ext xmlns:c16="http://schemas.microsoft.com/office/drawing/2014/chart" uri="{C3380CC4-5D6E-409C-BE32-E72D297353CC}">
              <c16:uniqueId val="{00000002-FB95-744D-9856-ED2A9BB69493}"/>
            </c:ext>
          </c:extLst>
        </c:ser>
        <c:ser>
          <c:idx val="3"/>
          <c:order val="3"/>
          <c:tx>
            <c:strRef>
              <c:f>Sheet1!$A$5</c:f>
              <c:strCache>
                <c:ptCount val="1"/>
                <c:pt idx="0">
                  <c:v>Lorem ipsum</c:v>
                </c:pt>
              </c:strCache>
            </c:strRef>
          </c:tx>
          <c:spPr>
            <a:ln w="38100" cap="rnd">
              <a:solidFill>
                <a:srgbClr val="F99230"/>
              </a:solidFill>
              <a:prstDash val="solid"/>
              <a:round/>
            </a:ln>
            <a:effectLst/>
          </c:spPr>
          <c:marker>
            <c:symbol val="circle"/>
            <c:size val="2"/>
            <c:spPr>
              <a:gradFill flip="none" rotWithShape="1">
                <a:gsLst>
                  <a:gs pos="0">
                    <a:srgbClr val="F99230"/>
                  </a:gs>
                  <a:gs pos="50000">
                    <a:srgbClr val="F99230"/>
                  </a:gs>
                  <a:gs pos="100000">
                    <a:srgbClr val="F99230"/>
                  </a:gs>
                </a:gsLst>
                <a:lin ang="5400000" scaled="0"/>
              </a:gradFill>
              <a:ln w="38100" cap="flat">
                <a:solidFill>
                  <a:srgbClr val="F99230"/>
                </a:solidFill>
                <a:prstDash val="solid"/>
                <a:round/>
              </a:ln>
              <a:effectLst/>
            </c:spPr>
          </c:marker>
          <c:dLbls>
            <c:numFmt formatCode="0%" sourceLinked="0"/>
            <c:spPr>
              <a:noFill/>
              <a:ln>
                <a:noFill/>
              </a:ln>
              <a:effectLst/>
            </c:spPr>
            <c:txPr>
              <a:bodyPr/>
              <a:lstStyle/>
              <a:p>
                <a:pPr>
                  <a:defRPr sz="1500" b="0" i="0" u="none" strike="noStrike">
                    <a:solidFill>
                      <a:srgbClr val="F99230"/>
                    </a:solidFill>
                    <a:latin typeface="Roboto Light"/>
                  </a:defRPr>
                </a:pPr>
                <a:endParaRPr lang="et-E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Lorem</c:v>
                </c:pt>
                <c:pt idx="1">
                  <c:v>Lorem</c:v>
                </c:pt>
                <c:pt idx="2">
                  <c:v>Lorem</c:v>
                </c:pt>
              </c:strCache>
            </c:strRef>
          </c:cat>
          <c:val>
            <c:numRef>
              <c:f>Sheet1!$B$5:$D$5</c:f>
              <c:numCache>
                <c:formatCode>General</c:formatCode>
                <c:ptCount val="3"/>
                <c:pt idx="0">
                  <c:v>0.57799999999999996</c:v>
                </c:pt>
                <c:pt idx="1">
                  <c:v>0.749</c:v>
                </c:pt>
                <c:pt idx="2">
                  <c:v>0.74</c:v>
                </c:pt>
              </c:numCache>
            </c:numRef>
          </c:val>
          <c:smooth val="0"/>
          <c:extLst>
            <c:ext xmlns:c16="http://schemas.microsoft.com/office/drawing/2014/chart" uri="{C3380CC4-5D6E-409C-BE32-E72D297353CC}">
              <c16:uniqueId val="{00000003-FB95-744D-9856-ED2A9BB69493}"/>
            </c:ext>
          </c:extLst>
        </c:ser>
        <c:dLbls>
          <c:showLegendKey val="0"/>
          <c:showVal val="0"/>
          <c:showCatName val="0"/>
          <c:showSerName val="0"/>
          <c:showPercent val="0"/>
          <c:showBubbleSize val="0"/>
        </c:dLbls>
        <c:marker val="1"/>
        <c:smooth val="0"/>
        <c:axId val="2094734555"/>
        <c:axId val="2094734556"/>
      </c:line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2000" b="0" i="0" u="none" strike="noStrike">
                <a:solidFill>
                  <a:srgbClr val="283338"/>
                </a:solidFill>
                <a:latin typeface="Roboto Light"/>
              </a:defRPr>
            </a:pPr>
            <a:endParaRPr lang="et-EE"/>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2000" b="0" i="0" u="none" strike="noStrike">
                <a:solidFill>
                  <a:srgbClr val="283338"/>
                </a:solidFill>
                <a:latin typeface="Roboto Light"/>
              </a:defRPr>
            </a:pPr>
            <a:endParaRPr lang="et-EE"/>
          </a:p>
        </c:txPr>
        <c:crossAx val="2094734552"/>
        <c:crosses val="autoZero"/>
        <c:crossBetween val="between"/>
        <c:majorUnit val="10000"/>
        <c:minorUnit val="5000"/>
      </c:valAx>
      <c:catAx>
        <c:axId val="2094734555"/>
        <c:scaling>
          <c:orientation val="minMax"/>
        </c:scaling>
        <c:delete val="0"/>
        <c:axPos val="b"/>
        <c:numFmt formatCode="General" sourceLinked="1"/>
        <c:majorTickMark val="out"/>
        <c:minorTickMark val="none"/>
        <c:tickLblPos val="none"/>
        <c:spPr>
          <a:ln w="12700" cap="flat">
            <a:noFill/>
            <a:prstDash val="solid"/>
            <a:round/>
          </a:ln>
        </c:spPr>
        <c:crossAx val="2094734556"/>
        <c:crosses val="autoZero"/>
        <c:auto val="1"/>
        <c:lblAlgn val="ctr"/>
        <c:lblOffset val="100"/>
        <c:noMultiLvlLbl val="1"/>
      </c:catAx>
      <c:valAx>
        <c:axId val="2094734556"/>
        <c:scaling>
          <c:orientation val="minMax"/>
        </c:scaling>
        <c:delete val="0"/>
        <c:axPos val="r"/>
        <c:numFmt formatCode="0%" sourceLinked="0"/>
        <c:majorTickMark val="none"/>
        <c:minorTickMark val="none"/>
        <c:tickLblPos val="nextTo"/>
        <c:spPr>
          <a:ln w="12700" cap="flat">
            <a:noFill/>
            <a:prstDash val="solid"/>
            <a:round/>
          </a:ln>
        </c:spPr>
        <c:txPr>
          <a:bodyPr rot="0"/>
          <a:lstStyle/>
          <a:p>
            <a:pPr>
              <a:defRPr sz="2000" b="0" i="0" u="none" strike="noStrike">
                <a:solidFill>
                  <a:srgbClr val="283338"/>
                </a:solidFill>
                <a:latin typeface="Roboto Light"/>
              </a:defRPr>
            </a:pPr>
            <a:endParaRPr lang="et-EE"/>
          </a:p>
        </c:txPr>
        <c:crossAx val="2094734555"/>
        <c:crosses val="max"/>
        <c:crossBetween val="between"/>
        <c:majorUnit val="0.2"/>
        <c:minorUnit val="0.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t-EE"/>
  <c:roundedCorners val="0"/>
  <c:style val="2"/>
  <c:chart>
    <c:autoTitleDeleted val="1"/>
    <c:plotArea>
      <c:layout>
        <c:manualLayout>
          <c:layoutTarget val="inner"/>
          <c:xMode val="edge"/>
          <c:yMode val="edge"/>
          <c:x val="4.1551299999999999E-2"/>
          <c:y val="2.96288E-2"/>
          <c:w val="0.91408500000000004"/>
          <c:h val="0.91624399999999995"/>
        </c:manualLayout>
      </c:layout>
      <c:barChart>
        <c:barDir val="bar"/>
        <c:grouping val="clustered"/>
        <c:varyColors val="0"/>
        <c:ser>
          <c:idx val="0"/>
          <c:order val="0"/>
          <c:tx>
            <c:strRef>
              <c:f>Sheet1!$A$2</c:f>
              <c:strCache>
                <c:ptCount val="1"/>
                <c:pt idx="0">
                  <c:v>Series1</c:v>
                </c:pt>
              </c:strCache>
            </c:strRef>
          </c:tx>
          <c:spPr>
            <a:solidFill>
              <a:srgbClr val="F99230"/>
            </a:solidFill>
            <a:ln w="12700" cap="flat">
              <a:noFill/>
              <a:miter lim="400000"/>
            </a:ln>
            <a:effectLst/>
          </c:spPr>
          <c:invertIfNegative val="0"/>
          <c:dLbls>
            <c:numFmt formatCode="0" sourceLinked="0"/>
            <c:spPr>
              <a:noFill/>
              <a:ln>
                <a:noFill/>
              </a:ln>
              <a:effectLst/>
            </c:spPr>
            <c:txPr>
              <a:bodyPr/>
              <a:lstStyle/>
              <a:p>
                <a:pPr>
                  <a:defRPr sz="2000" b="0" i="0" u="none" strike="noStrike">
                    <a:solidFill>
                      <a:srgbClr val="FFFFFF"/>
                    </a:solidFill>
                    <a:latin typeface="Roboto Light"/>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strCache>
            </c:strRef>
          </c:cat>
          <c:val>
            <c:numRef>
              <c:f>Sheet1!$B$2:$M$2</c:f>
              <c:numCache>
                <c:formatCode>General</c:formatCode>
                <c:ptCount val="12"/>
                <c:pt idx="0">
                  <c:v>13225</c:v>
                </c:pt>
                <c:pt idx="1">
                  <c:v>10905</c:v>
                </c:pt>
                <c:pt idx="2">
                  <c:v>10108</c:v>
                </c:pt>
                <c:pt idx="3">
                  <c:v>8711</c:v>
                </c:pt>
                <c:pt idx="4">
                  <c:v>7633</c:v>
                </c:pt>
                <c:pt idx="5">
                  <c:v>5413</c:v>
                </c:pt>
                <c:pt idx="6">
                  <c:v>4190</c:v>
                </c:pt>
                <c:pt idx="7">
                  <c:v>3000</c:v>
                </c:pt>
                <c:pt idx="8">
                  <c:v>2583</c:v>
                </c:pt>
                <c:pt idx="9">
                  <c:v>1928</c:v>
                </c:pt>
                <c:pt idx="10">
                  <c:v>1066</c:v>
                </c:pt>
                <c:pt idx="11">
                  <c:v>550</c:v>
                </c:pt>
              </c:numCache>
            </c:numRef>
          </c:val>
          <c:extLst>
            <c:ext xmlns:c16="http://schemas.microsoft.com/office/drawing/2014/chart" uri="{C3380CC4-5D6E-409C-BE32-E72D297353CC}">
              <c16:uniqueId val="{00000000-B3DD-7741-83D3-1A341774863D}"/>
            </c:ext>
          </c:extLst>
        </c:ser>
        <c:dLbls>
          <c:showLegendKey val="0"/>
          <c:showVal val="0"/>
          <c:showCatName val="0"/>
          <c:showSerName val="0"/>
          <c:showPercent val="0"/>
          <c:showBubbleSize val="0"/>
        </c:dLbls>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400" b="0" i="0" u="none" strike="noStrike">
                <a:solidFill>
                  <a:srgbClr val="000000"/>
                </a:solidFill>
                <a:latin typeface="Roboto Light"/>
              </a:defRPr>
            </a:pPr>
            <a:endParaRPr lang="et-EE"/>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B8B8B8"/>
              </a:solidFill>
              <a:prstDash val="solid"/>
              <a:miter lim="400000"/>
            </a:ln>
          </c:spPr>
        </c:majorGridlines>
        <c:numFmt formatCode="0" sourceLinked="0"/>
        <c:majorTickMark val="none"/>
        <c:minorTickMark val="none"/>
        <c:tickLblPos val="high"/>
        <c:spPr>
          <a:ln w="12700" cap="flat">
            <a:noFill/>
            <a:prstDash val="solid"/>
            <a:miter lim="400000"/>
          </a:ln>
        </c:spPr>
        <c:txPr>
          <a:bodyPr rot="0"/>
          <a:lstStyle/>
          <a:p>
            <a:pPr>
              <a:defRPr sz="2000" b="0" i="0" u="none" strike="noStrike">
                <a:solidFill>
                  <a:srgbClr val="283338"/>
                </a:solidFill>
                <a:latin typeface="Roboto Light"/>
              </a:defRPr>
            </a:pPr>
            <a:endParaRPr lang="et-EE"/>
          </a:p>
        </c:txPr>
        <c:crossAx val="2094734552"/>
        <c:crosses val="autoZero"/>
        <c:crossBetween val="between"/>
        <c:majorUnit val="3500"/>
        <c:minorUnit val="175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FEBFA31C-A4EE-486A-98D7-87E18A82AA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8FCFF039-80F1-41C1-9EB7-55C7CABF4A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ECA866-64D3-499D-9E7E-DF79229BCBD2}" type="datetimeFigureOut">
              <a:rPr lang="et-EE" smtClean="0"/>
              <a:t>21.06.2021</a:t>
            </a:fld>
            <a:endParaRPr lang="et-EE"/>
          </a:p>
        </p:txBody>
      </p:sp>
      <p:sp>
        <p:nvSpPr>
          <p:cNvPr id="4" name="Jaluse kohatäide 3">
            <a:extLst>
              <a:ext uri="{FF2B5EF4-FFF2-40B4-BE49-F238E27FC236}">
                <a16:creationId xmlns:a16="http://schemas.microsoft.com/office/drawing/2014/main" id="{3A3F8A18-84A4-4026-A893-BC9AA0941E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D5E46747-680E-4F88-A65B-F6246C3908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79D8BA-75DB-4A3A-8DEE-AF7E0F9ABDB0}" type="slidenum">
              <a:rPr lang="et-EE" smtClean="0"/>
              <a:t>‹#›</a:t>
            </a:fld>
            <a:endParaRPr lang="et-EE"/>
          </a:p>
        </p:txBody>
      </p:sp>
    </p:spTree>
    <p:extLst>
      <p:ext uri="{BB962C8B-B14F-4D97-AF65-F5344CB8AC3E}">
        <p14:creationId xmlns:p14="http://schemas.microsoft.com/office/powerpoint/2010/main" val="369990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Roboto"/>
      </a:defRPr>
    </a:lvl1pPr>
    <a:lvl2pPr indent="228600" defTabSz="457200" latinLnBrk="0">
      <a:lnSpc>
        <a:spcPct val="117999"/>
      </a:lnSpc>
      <a:defRPr sz="2200">
        <a:latin typeface="+mn-lt"/>
        <a:ea typeface="+mn-ea"/>
        <a:cs typeface="+mn-cs"/>
        <a:sym typeface="Roboto"/>
      </a:defRPr>
    </a:lvl2pPr>
    <a:lvl3pPr indent="457200" defTabSz="457200" latinLnBrk="0">
      <a:lnSpc>
        <a:spcPct val="117999"/>
      </a:lnSpc>
      <a:defRPr sz="2200">
        <a:latin typeface="+mn-lt"/>
        <a:ea typeface="+mn-ea"/>
        <a:cs typeface="+mn-cs"/>
        <a:sym typeface="Roboto"/>
      </a:defRPr>
    </a:lvl3pPr>
    <a:lvl4pPr indent="685800" defTabSz="457200" latinLnBrk="0">
      <a:lnSpc>
        <a:spcPct val="117999"/>
      </a:lnSpc>
      <a:defRPr sz="2200">
        <a:latin typeface="+mn-lt"/>
        <a:ea typeface="+mn-ea"/>
        <a:cs typeface="+mn-cs"/>
        <a:sym typeface="Roboto"/>
      </a:defRPr>
    </a:lvl4pPr>
    <a:lvl5pPr indent="914400" defTabSz="457200" latinLnBrk="0">
      <a:lnSpc>
        <a:spcPct val="117999"/>
      </a:lnSpc>
      <a:defRPr sz="2200">
        <a:latin typeface="+mn-lt"/>
        <a:ea typeface="+mn-ea"/>
        <a:cs typeface="+mn-cs"/>
        <a:sym typeface="Roboto"/>
      </a:defRPr>
    </a:lvl5pPr>
    <a:lvl6pPr indent="1143000" defTabSz="457200" latinLnBrk="0">
      <a:lnSpc>
        <a:spcPct val="117999"/>
      </a:lnSpc>
      <a:defRPr sz="2200">
        <a:latin typeface="+mn-lt"/>
        <a:ea typeface="+mn-ea"/>
        <a:cs typeface="+mn-cs"/>
        <a:sym typeface="Roboto"/>
      </a:defRPr>
    </a:lvl6pPr>
    <a:lvl7pPr indent="1371600" defTabSz="457200" latinLnBrk="0">
      <a:lnSpc>
        <a:spcPct val="117999"/>
      </a:lnSpc>
      <a:defRPr sz="2200">
        <a:latin typeface="+mn-lt"/>
        <a:ea typeface="+mn-ea"/>
        <a:cs typeface="+mn-cs"/>
        <a:sym typeface="Roboto"/>
      </a:defRPr>
    </a:lvl7pPr>
    <a:lvl8pPr indent="1600200" defTabSz="457200" latinLnBrk="0">
      <a:lnSpc>
        <a:spcPct val="117999"/>
      </a:lnSpc>
      <a:defRPr sz="2200">
        <a:latin typeface="+mn-lt"/>
        <a:ea typeface="+mn-ea"/>
        <a:cs typeface="+mn-cs"/>
        <a:sym typeface="Roboto"/>
      </a:defRPr>
    </a:lvl8pPr>
    <a:lvl9pPr indent="1828800" defTabSz="457200" latinLnBrk="0">
      <a:lnSpc>
        <a:spcPct val="117999"/>
      </a:lnSpc>
      <a:defRPr sz="2200">
        <a:latin typeface="+mn-lt"/>
        <a:ea typeface="+mn-ea"/>
        <a:cs typeface="+mn-cs"/>
        <a:sym typeface="Roboto"/>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_1">
    <p:spTree>
      <p:nvGrpSpPr>
        <p:cNvPr id="1" name=""/>
        <p:cNvGrpSpPr/>
        <p:nvPr/>
      </p:nvGrpSpPr>
      <p:grpSpPr>
        <a:xfrm>
          <a:off x="0" y="0"/>
          <a:ext cx="0" cy="0"/>
          <a:chOff x="0" y="0"/>
          <a:chExt cx="0" cy="0"/>
        </a:xfrm>
      </p:grpSpPr>
      <p:sp>
        <p:nvSpPr>
          <p:cNvPr id="12" name="Presentation Title"/>
          <p:cNvSpPr txBox="1">
            <a:spLocks noGrp="1"/>
          </p:cNvSpPr>
          <p:nvPr>
            <p:ph type="title" hasCustomPrompt="1"/>
          </p:nvPr>
        </p:nvSpPr>
        <p:spPr>
          <a:xfrm>
            <a:off x="863600" y="5315686"/>
            <a:ext cx="21971000" cy="4648201"/>
          </a:xfrm>
          <a:prstGeom prst="rect">
            <a:avLst/>
          </a:prstGeom>
        </p:spPr>
        <p:txBody>
          <a:bodyPr anchor="b">
            <a:noAutofit/>
          </a:bodyPr>
          <a:lstStyle>
            <a:lvl1pPr>
              <a:defRPr sz="10000" spc="-200"/>
            </a:lvl1pPr>
          </a:lstStyle>
          <a:p>
            <a:r>
              <a:rPr lang="et-EE" dirty="0"/>
              <a:t>Esitluse pealkiri</a:t>
            </a:r>
            <a:endParaRPr dirty="0"/>
          </a:p>
        </p:txBody>
      </p:sp>
      <p:sp>
        <p:nvSpPr>
          <p:cNvPr id="13" name="Author and Date"/>
          <p:cNvSpPr txBox="1">
            <a:spLocks noGrp="1"/>
          </p:cNvSpPr>
          <p:nvPr>
            <p:ph type="body" sz="quarter" idx="21" hasCustomPrompt="1"/>
          </p:nvPr>
        </p:nvSpPr>
        <p:spPr>
          <a:xfrm>
            <a:off x="863600" y="10188895"/>
            <a:ext cx="21968621" cy="636979"/>
          </a:xfrm>
          <a:prstGeom prst="rect">
            <a:avLst/>
          </a:prstGeom>
        </p:spPr>
        <p:txBody>
          <a:bodyPr lIns="45719" tIns="45719" rIns="45719" bIns="45719">
            <a:noAutofit/>
          </a:bodyPr>
          <a:lstStyle>
            <a:lvl1pPr marL="0" indent="0" defTabSz="825500">
              <a:lnSpc>
                <a:spcPct val="100000"/>
              </a:lnSpc>
              <a:spcBef>
                <a:spcPts val="0"/>
              </a:spcBef>
              <a:buClrTx/>
              <a:buSzTx/>
              <a:buNone/>
              <a:defRPr sz="3000"/>
            </a:lvl1pPr>
          </a:lstStyle>
          <a:p>
            <a:r>
              <a:rPr lang="et-EE" dirty="0"/>
              <a:t>Autor ja kuupäev</a:t>
            </a:r>
            <a:endParaRPr dirty="0"/>
          </a:p>
        </p:txBody>
      </p:sp>
      <p:pic>
        <p:nvPicPr>
          <p:cNvPr id="14"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5214" y="2864478"/>
            <a:ext cx="4864568" cy="1084261"/>
          </a:xfrm>
          <a:prstGeom prst="rect">
            <a:avLst/>
          </a:prstGeom>
          <a:ln w="12700">
            <a:miter lim="400000"/>
          </a:ln>
        </p:spPr>
      </p:pic>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Image">
            <a:extLst>
              <a:ext uri="{FF2B5EF4-FFF2-40B4-BE49-F238E27FC236}">
                <a16:creationId xmlns:a16="http://schemas.microsoft.com/office/drawing/2014/main" id="{4601176E-0A44-2446-990A-940028A3381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388236" y="-1588778"/>
            <a:ext cx="23749001" cy="13253474"/>
          </a:xfrm>
          <a:prstGeom prst="rect">
            <a:avLst/>
          </a:prstGeom>
          <a:ln w="12700">
            <a:miter lim="400000"/>
          </a:ln>
        </p:spPr>
      </p:pic>
    </p:spTree>
    <p:extLst>
      <p:ext uri="{BB962C8B-B14F-4D97-AF65-F5344CB8AC3E}">
        <p14:creationId xmlns:p14="http://schemas.microsoft.com/office/powerpoint/2010/main" val="147292935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itelslaid_2">
    <p:spTree>
      <p:nvGrpSpPr>
        <p:cNvPr id="1" name=""/>
        <p:cNvGrpSpPr/>
        <p:nvPr/>
      </p:nvGrpSpPr>
      <p:grpSpPr>
        <a:xfrm>
          <a:off x="0" y="0"/>
          <a:ext cx="0" cy="0"/>
          <a:chOff x="0" y="0"/>
          <a:chExt cx="0" cy="0"/>
        </a:xfrm>
      </p:grpSpPr>
      <p:sp>
        <p:nvSpPr>
          <p:cNvPr id="12" name="Presentation Title"/>
          <p:cNvSpPr txBox="1">
            <a:spLocks noGrp="1"/>
          </p:cNvSpPr>
          <p:nvPr>
            <p:ph type="title" hasCustomPrompt="1"/>
          </p:nvPr>
        </p:nvSpPr>
        <p:spPr>
          <a:xfrm>
            <a:off x="863600" y="5315686"/>
            <a:ext cx="21971000" cy="4648201"/>
          </a:xfrm>
          <a:prstGeom prst="rect">
            <a:avLst/>
          </a:prstGeom>
        </p:spPr>
        <p:txBody>
          <a:bodyPr anchor="b">
            <a:noAutofit/>
          </a:bodyPr>
          <a:lstStyle>
            <a:lvl1pPr>
              <a:defRPr sz="10000" spc="-200"/>
            </a:lvl1pPr>
          </a:lstStyle>
          <a:p>
            <a:r>
              <a:rPr lang="et-EE" dirty="0"/>
              <a:t>Esitluse pealkiri</a:t>
            </a:r>
            <a:endParaRPr dirty="0"/>
          </a:p>
        </p:txBody>
      </p:sp>
      <p:sp>
        <p:nvSpPr>
          <p:cNvPr id="13" name="Author and Date"/>
          <p:cNvSpPr txBox="1">
            <a:spLocks noGrp="1"/>
          </p:cNvSpPr>
          <p:nvPr>
            <p:ph type="body" sz="quarter" idx="21" hasCustomPrompt="1"/>
          </p:nvPr>
        </p:nvSpPr>
        <p:spPr>
          <a:xfrm>
            <a:off x="863600" y="10188895"/>
            <a:ext cx="21968621" cy="636979"/>
          </a:xfrm>
          <a:prstGeom prst="rect">
            <a:avLst/>
          </a:prstGeom>
        </p:spPr>
        <p:txBody>
          <a:bodyPr lIns="45719" tIns="45719" rIns="45719" bIns="45719">
            <a:noAutofit/>
          </a:bodyPr>
          <a:lstStyle>
            <a:lvl1pPr marL="0" indent="0" defTabSz="825500">
              <a:lnSpc>
                <a:spcPct val="100000"/>
              </a:lnSpc>
              <a:spcBef>
                <a:spcPts val="0"/>
              </a:spcBef>
              <a:buClrTx/>
              <a:buSzTx/>
              <a:buNone/>
              <a:defRPr sz="3000"/>
            </a:lvl1pPr>
          </a:lstStyle>
          <a:p>
            <a:r>
              <a:rPr lang="et-EE" dirty="0"/>
              <a:t>Autor ja kuupäev</a:t>
            </a:r>
            <a:endParaRPr dirty="0"/>
          </a:p>
        </p:txBody>
      </p:sp>
      <p:pic>
        <p:nvPicPr>
          <p:cNvPr id="14"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5214" y="2864478"/>
            <a:ext cx="4864568" cy="1084261"/>
          </a:xfrm>
          <a:prstGeom prst="rect">
            <a:avLst/>
          </a:prstGeom>
          <a:ln w="12700">
            <a:miter lim="400000"/>
          </a:ln>
        </p:spPr>
      </p:pic>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Image">
            <a:extLst>
              <a:ext uri="{FF2B5EF4-FFF2-40B4-BE49-F238E27FC236}">
                <a16:creationId xmlns:a16="http://schemas.microsoft.com/office/drawing/2014/main" id="{4601176E-0A44-2446-990A-940028A3381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388236" y="-1588778"/>
            <a:ext cx="23749001" cy="13253474"/>
          </a:xfrm>
          <a:prstGeom prst="rect">
            <a:avLst/>
          </a:prstGeom>
          <a:ln w="12700">
            <a:miter lim="400000"/>
          </a:ln>
        </p:spPr>
      </p:pic>
    </p:spTree>
    <p:extLst>
      <p:ext uri="{BB962C8B-B14F-4D97-AF65-F5344CB8AC3E}">
        <p14:creationId xmlns:p14="http://schemas.microsoft.com/office/powerpoint/2010/main" val="8763016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itelslaid_3">
    <p:spTree>
      <p:nvGrpSpPr>
        <p:cNvPr id="1" name=""/>
        <p:cNvGrpSpPr/>
        <p:nvPr/>
      </p:nvGrpSpPr>
      <p:grpSpPr>
        <a:xfrm>
          <a:off x="0" y="0"/>
          <a:ext cx="0" cy="0"/>
          <a:chOff x="0" y="0"/>
          <a:chExt cx="0" cy="0"/>
        </a:xfrm>
      </p:grpSpPr>
      <p:sp>
        <p:nvSpPr>
          <p:cNvPr id="12" name="Presentation Title"/>
          <p:cNvSpPr txBox="1">
            <a:spLocks noGrp="1"/>
          </p:cNvSpPr>
          <p:nvPr>
            <p:ph type="title" hasCustomPrompt="1"/>
          </p:nvPr>
        </p:nvSpPr>
        <p:spPr>
          <a:xfrm>
            <a:off x="863600" y="5315686"/>
            <a:ext cx="21971000" cy="4648201"/>
          </a:xfrm>
          <a:prstGeom prst="rect">
            <a:avLst/>
          </a:prstGeom>
        </p:spPr>
        <p:txBody>
          <a:bodyPr anchor="b">
            <a:noAutofit/>
          </a:bodyPr>
          <a:lstStyle>
            <a:lvl1pPr>
              <a:defRPr sz="10000" spc="-200"/>
            </a:lvl1pPr>
          </a:lstStyle>
          <a:p>
            <a:r>
              <a:rPr lang="et-EE" dirty="0"/>
              <a:t>Esitluse pealkiri</a:t>
            </a:r>
            <a:endParaRPr dirty="0"/>
          </a:p>
        </p:txBody>
      </p:sp>
      <p:sp>
        <p:nvSpPr>
          <p:cNvPr id="13" name="Author and Date"/>
          <p:cNvSpPr txBox="1">
            <a:spLocks noGrp="1"/>
          </p:cNvSpPr>
          <p:nvPr>
            <p:ph type="body" sz="quarter" idx="21" hasCustomPrompt="1"/>
          </p:nvPr>
        </p:nvSpPr>
        <p:spPr>
          <a:xfrm>
            <a:off x="863600" y="10188895"/>
            <a:ext cx="21968621" cy="636979"/>
          </a:xfrm>
          <a:prstGeom prst="rect">
            <a:avLst/>
          </a:prstGeom>
        </p:spPr>
        <p:txBody>
          <a:bodyPr lIns="45719" tIns="45719" rIns="45719" bIns="45719">
            <a:noAutofit/>
          </a:bodyPr>
          <a:lstStyle>
            <a:lvl1pPr marL="0" indent="0" defTabSz="825500">
              <a:lnSpc>
                <a:spcPct val="100000"/>
              </a:lnSpc>
              <a:spcBef>
                <a:spcPts val="0"/>
              </a:spcBef>
              <a:buClrTx/>
              <a:buSzTx/>
              <a:buNone/>
              <a:defRPr sz="3000"/>
            </a:lvl1pPr>
          </a:lstStyle>
          <a:p>
            <a:r>
              <a:rPr lang="et-EE" dirty="0"/>
              <a:t>Autor ja kuupäev</a:t>
            </a:r>
            <a:endParaRPr dirty="0"/>
          </a:p>
        </p:txBody>
      </p:sp>
      <p:pic>
        <p:nvPicPr>
          <p:cNvPr id="14"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5214" y="2864478"/>
            <a:ext cx="4864568" cy="1084261"/>
          </a:xfrm>
          <a:prstGeom prst="rect">
            <a:avLst/>
          </a:prstGeom>
          <a:ln w="12700">
            <a:miter lim="400000"/>
          </a:ln>
        </p:spPr>
      </p:pic>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Image">
            <a:extLst>
              <a:ext uri="{FF2B5EF4-FFF2-40B4-BE49-F238E27FC236}">
                <a16:creationId xmlns:a16="http://schemas.microsoft.com/office/drawing/2014/main" id="{4601176E-0A44-2446-990A-940028A3381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388236" y="-1588778"/>
            <a:ext cx="23749001" cy="13253474"/>
          </a:xfrm>
          <a:prstGeom prst="rect">
            <a:avLst/>
          </a:prstGeom>
          <a:ln w="12700">
            <a:miter lim="400000"/>
          </a:ln>
        </p:spPr>
      </p:pic>
    </p:spTree>
    <p:extLst>
      <p:ext uri="{BB962C8B-B14F-4D97-AF65-F5344CB8AC3E}">
        <p14:creationId xmlns:p14="http://schemas.microsoft.com/office/powerpoint/2010/main" val="5376992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isuslaid_1">
    <p:spTree>
      <p:nvGrpSpPr>
        <p:cNvPr id="1" name=""/>
        <p:cNvGrpSpPr/>
        <p:nvPr/>
      </p:nvGrpSpPr>
      <p:grpSpPr>
        <a:xfrm>
          <a:off x="0" y="0"/>
          <a:ext cx="0" cy="0"/>
          <a:chOff x="0" y="0"/>
          <a:chExt cx="0" cy="0"/>
        </a:xfrm>
      </p:grpSpPr>
      <p:sp>
        <p:nvSpPr>
          <p:cNvPr id="22" name="Slide Title"/>
          <p:cNvSpPr txBox="1">
            <a:spLocks noGrp="1"/>
          </p:cNvSpPr>
          <p:nvPr>
            <p:ph type="title" hasCustomPrompt="1"/>
          </p:nvPr>
        </p:nvSpPr>
        <p:spPr>
          <a:prstGeom prst="rect">
            <a:avLst/>
          </a:prstGeom>
        </p:spPr>
        <p:txBody>
          <a:bodyPr/>
          <a:lstStyle>
            <a:lvl1pPr>
              <a:defRPr/>
            </a:lvl1pPr>
          </a:lstStyle>
          <a:p>
            <a:r>
              <a:rPr lang="et-EE" dirty="0"/>
              <a:t>Pealkirja tekst</a:t>
            </a:r>
            <a:endParaRPr dirty="0"/>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Sisu kohatäide 5">
            <a:extLst>
              <a:ext uri="{FF2B5EF4-FFF2-40B4-BE49-F238E27FC236}">
                <a16:creationId xmlns:a16="http://schemas.microsoft.com/office/drawing/2014/main" id="{6C01F029-E693-4A58-A256-55DD777F4608}"/>
              </a:ext>
            </a:extLst>
          </p:cNvPr>
          <p:cNvSpPr>
            <a:spLocks noGrp="1"/>
          </p:cNvSpPr>
          <p:nvPr>
            <p:ph sz="quarter" idx="11"/>
          </p:nvPr>
        </p:nvSpPr>
        <p:spPr>
          <a:xfrm>
            <a:off x="863600" y="3211200"/>
            <a:ext cx="21971000" cy="98208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suslaid_2">
    <p:spTree>
      <p:nvGrpSpPr>
        <p:cNvPr id="1" name=""/>
        <p:cNvGrpSpPr/>
        <p:nvPr/>
      </p:nvGrpSpPr>
      <p:grpSpPr>
        <a:xfrm>
          <a:off x="0" y="0"/>
          <a:ext cx="0" cy="0"/>
          <a:chOff x="0" y="0"/>
          <a:chExt cx="0" cy="0"/>
        </a:xfrm>
      </p:grpSpPr>
      <p:sp>
        <p:nvSpPr>
          <p:cNvPr id="3" name="Slaidinumbri kohatäide 2">
            <a:extLst>
              <a:ext uri="{FF2B5EF4-FFF2-40B4-BE49-F238E27FC236}">
                <a16:creationId xmlns:a16="http://schemas.microsoft.com/office/drawing/2014/main" id="{B300A19C-6330-4637-BF08-7D1BB4A2668A}"/>
              </a:ext>
            </a:extLst>
          </p:cNvPr>
          <p:cNvSpPr>
            <a:spLocks noGrp="1"/>
          </p:cNvSpPr>
          <p:nvPr>
            <p:ph type="sldNum" sz="quarter" idx="10"/>
          </p:nvPr>
        </p:nvSpPr>
        <p:spPr/>
        <p:txBody>
          <a:bodyPr/>
          <a:lstStyle/>
          <a:p>
            <a:fld id="{86CB4B4D-7CA3-9044-876B-883B54F8677D}" type="slidenum">
              <a:rPr lang="et-EE" smtClean="0"/>
              <a:t>‹#›</a:t>
            </a:fld>
            <a:endParaRPr lang="et-EE"/>
          </a:p>
        </p:txBody>
      </p:sp>
      <p:sp>
        <p:nvSpPr>
          <p:cNvPr id="5" name="Sisu kohatäide 5">
            <a:extLst>
              <a:ext uri="{FF2B5EF4-FFF2-40B4-BE49-F238E27FC236}">
                <a16:creationId xmlns:a16="http://schemas.microsoft.com/office/drawing/2014/main" id="{9CAD3336-2569-43BD-9863-165B220B6B9B}"/>
              </a:ext>
            </a:extLst>
          </p:cNvPr>
          <p:cNvSpPr>
            <a:spLocks noGrp="1"/>
          </p:cNvSpPr>
          <p:nvPr>
            <p:ph sz="quarter" idx="11"/>
          </p:nvPr>
        </p:nvSpPr>
        <p:spPr>
          <a:xfrm>
            <a:off x="863600" y="3211200"/>
            <a:ext cx="11138400" cy="98208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6" name="Sisu kohatäide 5">
            <a:extLst>
              <a:ext uri="{FF2B5EF4-FFF2-40B4-BE49-F238E27FC236}">
                <a16:creationId xmlns:a16="http://schemas.microsoft.com/office/drawing/2014/main" id="{3E9B9AFC-5D5C-4AE9-9DB2-B5AB8C8A503E}"/>
              </a:ext>
            </a:extLst>
          </p:cNvPr>
          <p:cNvSpPr>
            <a:spLocks noGrp="1"/>
          </p:cNvSpPr>
          <p:nvPr>
            <p:ph sz="quarter" idx="12"/>
          </p:nvPr>
        </p:nvSpPr>
        <p:spPr>
          <a:xfrm>
            <a:off x="12382002" y="3211200"/>
            <a:ext cx="11138400" cy="98208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8" name="Slide Title">
            <a:extLst>
              <a:ext uri="{FF2B5EF4-FFF2-40B4-BE49-F238E27FC236}">
                <a16:creationId xmlns:a16="http://schemas.microsoft.com/office/drawing/2014/main" id="{5A1310FC-B869-48E2-9ADF-946515B43E3C}"/>
              </a:ext>
            </a:extLst>
          </p:cNvPr>
          <p:cNvSpPr txBox="1">
            <a:spLocks noGrp="1"/>
          </p:cNvSpPr>
          <p:nvPr>
            <p:ph type="title" hasCustomPrompt="1"/>
          </p:nvPr>
        </p:nvSpPr>
        <p:spPr>
          <a:xfrm>
            <a:off x="863600" y="1079500"/>
            <a:ext cx="21971000" cy="1433163"/>
          </a:xfrm>
          <a:prstGeom prst="rect">
            <a:avLst/>
          </a:prstGeom>
        </p:spPr>
        <p:txBody>
          <a:bodyPr/>
          <a:lstStyle>
            <a:lvl1pPr>
              <a:defRPr/>
            </a:lvl1pPr>
          </a:lstStyle>
          <a:p>
            <a:r>
              <a:rPr lang="et-EE" dirty="0"/>
              <a:t>Pealkirja tekst</a:t>
            </a:r>
            <a:endParaRPr dirty="0"/>
          </a:p>
        </p:txBody>
      </p:sp>
    </p:spTree>
    <p:extLst>
      <p:ext uri="{BB962C8B-B14F-4D97-AF65-F5344CB8AC3E}">
        <p14:creationId xmlns:p14="http://schemas.microsoft.com/office/powerpoint/2010/main" val="129168502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suslaid_3">
    <p:spTree>
      <p:nvGrpSpPr>
        <p:cNvPr id="1" name=""/>
        <p:cNvGrpSpPr/>
        <p:nvPr/>
      </p:nvGrpSpPr>
      <p:grpSpPr>
        <a:xfrm>
          <a:off x="0" y="0"/>
          <a:ext cx="0" cy="0"/>
          <a:chOff x="0" y="0"/>
          <a:chExt cx="0" cy="0"/>
        </a:xfrm>
      </p:grpSpPr>
      <p:sp>
        <p:nvSpPr>
          <p:cNvPr id="3" name="Slaidinumbri kohatäide 2">
            <a:extLst>
              <a:ext uri="{FF2B5EF4-FFF2-40B4-BE49-F238E27FC236}">
                <a16:creationId xmlns:a16="http://schemas.microsoft.com/office/drawing/2014/main" id="{951662FF-1681-4BD9-BF3E-76054EF69445}"/>
              </a:ext>
            </a:extLst>
          </p:cNvPr>
          <p:cNvSpPr>
            <a:spLocks noGrp="1"/>
          </p:cNvSpPr>
          <p:nvPr>
            <p:ph type="sldNum" sz="quarter" idx="10"/>
          </p:nvPr>
        </p:nvSpPr>
        <p:spPr/>
        <p:txBody>
          <a:bodyPr/>
          <a:lstStyle/>
          <a:p>
            <a:fld id="{86CB4B4D-7CA3-9044-876B-883B54F8677D}" type="slidenum">
              <a:rPr lang="et-EE" smtClean="0"/>
              <a:t>‹#›</a:t>
            </a:fld>
            <a:endParaRPr lang="et-EE"/>
          </a:p>
        </p:txBody>
      </p:sp>
      <p:sp>
        <p:nvSpPr>
          <p:cNvPr id="5" name="Sisu kohatäide 5">
            <a:extLst>
              <a:ext uri="{FF2B5EF4-FFF2-40B4-BE49-F238E27FC236}">
                <a16:creationId xmlns:a16="http://schemas.microsoft.com/office/drawing/2014/main" id="{70B00BE5-6016-4A57-9B63-68590D5A4EFD}"/>
              </a:ext>
            </a:extLst>
          </p:cNvPr>
          <p:cNvSpPr>
            <a:spLocks noGrp="1"/>
          </p:cNvSpPr>
          <p:nvPr>
            <p:ph sz="quarter" idx="11"/>
          </p:nvPr>
        </p:nvSpPr>
        <p:spPr>
          <a:xfrm>
            <a:off x="864000" y="3223375"/>
            <a:ext cx="6411600" cy="50220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6" name="Sisu kohatäide 5">
            <a:extLst>
              <a:ext uri="{FF2B5EF4-FFF2-40B4-BE49-F238E27FC236}">
                <a16:creationId xmlns:a16="http://schemas.microsoft.com/office/drawing/2014/main" id="{A5BDB074-F8C1-4553-8A05-22A76145963B}"/>
              </a:ext>
            </a:extLst>
          </p:cNvPr>
          <p:cNvSpPr>
            <a:spLocks noGrp="1"/>
          </p:cNvSpPr>
          <p:nvPr>
            <p:ph sz="quarter" idx="12"/>
          </p:nvPr>
        </p:nvSpPr>
        <p:spPr>
          <a:xfrm>
            <a:off x="8795700" y="3223375"/>
            <a:ext cx="6411600" cy="50220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7" name="Sisu kohatäide 5">
            <a:extLst>
              <a:ext uri="{FF2B5EF4-FFF2-40B4-BE49-F238E27FC236}">
                <a16:creationId xmlns:a16="http://schemas.microsoft.com/office/drawing/2014/main" id="{E0A36B83-9E78-48A5-B8F9-EB76F31C06BB}"/>
              </a:ext>
            </a:extLst>
          </p:cNvPr>
          <p:cNvSpPr>
            <a:spLocks noGrp="1"/>
          </p:cNvSpPr>
          <p:nvPr>
            <p:ph sz="quarter" idx="13"/>
          </p:nvPr>
        </p:nvSpPr>
        <p:spPr>
          <a:xfrm>
            <a:off x="16727400" y="3223375"/>
            <a:ext cx="6411600" cy="50220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8" name="Sisu kohatäide 5">
            <a:extLst>
              <a:ext uri="{FF2B5EF4-FFF2-40B4-BE49-F238E27FC236}">
                <a16:creationId xmlns:a16="http://schemas.microsoft.com/office/drawing/2014/main" id="{A0AEDB67-AACC-4158-A019-8FA7967AB18D}"/>
              </a:ext>
            </a:extLst>
          </p:cNvPr>
          <p:cNvSpPr>
            <a:spLocks noGrp="1"/>
          </p:cNvSpPr>
          <p:nvPr>
            <p:ph sz="quarter" idx="14"/>
          </p:nvPr>
        </p:nvSpPr>
        <p:spPr>
          <a:xfrm>
            <a:off x="864000" y="8436175"/>
            <a:ext cx="6411600" cy="36576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9" name="Sisu kohatäide 5">
            <a:extLst>
              <a:ext uri="{FF2B5EF4-FFF2-40B4-BE49-F238E27FC236}">
                <a16:creationId xmlns:a16="http://schemas.microsoft.com/office/drawing/2014/main" id="{D15D94FC-ED73-4475-BEFC-58B312C20DE8}"/>
              </a:ext>
            </a:extLst>
          </p:cNvPr>
          <p:cNvSpPr>
            <a:spLocks noGrp="1"/>
          </p:cNvSpPr>
          <p:nvPr>
            <p:ph sz="quarter" idx="15"/>
          </p:nvPr>
        </p:nvSpPr>
        <p:spPr>
          <a:xfrm>
            <a:off x="8795700" y="8436175"/>
            <a:ext cx="6411600" cy="36576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10" name="Sisu kohatäide 5">
            <a:extLst>
              <a:ext uri="{FF2B5EF4-FFF2-40B4-BE49-F238E27FC236}">
                <a16:creationId xmlns:a16="http://schemas.microsoft.com/office/drawing/2014/main" id="{CE127266-D2EB-4D38-AD27-955428B82F9D}"/>
              </a:ext>
            </a:extLst>
          </p:cNvPr>
          <p:cNvSpPr>
            <a:spLocks noGrp="1"/>
          </p:cNvSpPr>
          <p:nvPr>
            <p:ph sz="quarter" idx="16"/>
          </p:nvPr>
        </p:nvSpPr>
        <p:spPr>
          <a:xfrm>
            <a:off x="16727400" y="8436175"/>
            <a:ext cx="6411600" cy="36576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11" name="Slide Title">
            <a:extLst>
              <a:ext uri="{FF2B5EF4-FFF2-40B4-BE49-F238E27FC236}">
                <a16:creationId xmlns:a16="http://schemas.microsoft.com/office/drawing/2014/main" id="{1D929B98-C36A-4A6A-A21B-2388D468052D}"/>
              </a:ext>
            </a:extLst>
          </p:cNvPr>
          <p:cNvSpPr txBox="1">
            <a:spLocks noGrp="1"/>
          </p:cNvSpPr>
          <p:nvPr>
            <p:ph type="title" hasCustomPrompt="1"/>
          </p:nvPr>
        </p:nvSpPr>
        <p:spPr>
          <a:xfrm>
            <a:off x="863600" y="1079500"/>
            <a:ext cx="21971000" cy="1433163"/>
          </a:xfrm>
          <a:prstGeom prst="rect">
            <a:avLst/>
          </a:prstGeom>
        </p:spPr>
        <p:txBody>
          <a:bodyPr/>
          <a:lstStyle>
            <a:lvl1pPr>
              <a:defRPr/>
            </a:lvl1pPr>
          </a:lstStyle>
          <a:p>
            <a:r>
              <a:rPr lang="et-EE" dirty="0"/>
              <a:t>Pealkirja tekst</a:t>
            </a:r>
            <a:endParaRPr dirty="0"/>
          </a:p>
        </p:txBody>
      </p:sp>
    </p:spTree>
    <p:extLst>
      <p:ext uri="{BB962C8B-B14F-4D97-AF65-F5344CB8AC3E}">
        <p14:creationId xmlns:p14="http://schemas.microsoft.com/office/powerpoint/2010/main" val="256811150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uslaid_4">
    <p:spTree>
      <p:nvGrpSpPr>
        <p:cNvPr id="1" name=""/>
        <p:cNvGrpSpPr/>
        <p:nvPr/>
      </p:nvGrpSpPr>
      <p:grpSpPr>
        <a:xfrm>
          <a:off x="0" y="0"/>
          <a:ext cx="0" cy="0"/>
          <a:chOff x="0" y="0"/>
          <a:chExt cx="0" cy="0"/>
        </a:xfrm>
      </p:grpSpPr>
      <p:sp>
        <p:nvSpPr>
          <p:cNvPr id="3" name="Slaidinumbri kohatäide 2">
            <a:extLst>
              <a:ext uri="{FF2B5EF4-FFF2-40B4-BE49-F238E27FC236}">
                <a16:creationId xmlns:a16="http://schemas.microsoft.com/office/drawing/2014/main" id="{78935EFA-A661-4069-A577-5B8B195CCA27}"/>
              </a:ext>
            </a:extLst>
          </p:cNvPr>
          <p:cNvSpPr>
            <a:spLocks noGrp="1"/>
          </p:cNvSpPr>
          <p:nvPr>
            <p:ph type="sldNum" sz="quarter" idx="10"/>
          </p:nvPr>
        </p:nvSpPr>
        <p:spPr/>
        <p:txBody>
          <a:bodyPr/>
          <a:lstStyle/>
          <a:p>
            <a:fld id="{86CB4B4D-7CA3-9044-876B-883B54F8677D}" type="slidenum">
              <a:rPr lang="et-EE" smtClean="0"/>
              <a:t>‹#›</a:t>
            </a:fld>
            <a:endParaRPr lang="et-EE"/>
          </a:p>
        </p:txBody>
      </p:sp>
      <p:sp>
        <p:nvSpPr>
          <p:cNvPr id="5" name="Sisu kohatäide 5">
            <a:extLst>
              <a:ext uri="{FF2B5EF4-FFF2-40B4-BE49-F238E27FC236}">
                <a16:creationId xmlns:a16="http://schemas.microsoft.com/office/drawing/2014/main" id="{7EF9D7A5-3EDA-4668-AE94-59F3403C6703}"/>
              </a:ext>
            </a:extLst>
          </p:cNvPr>
          <p:cNvSpPr>
            <a:spLocks noGrp="1"/>
          </p:cNvSpPr>
          <p:nvPr>
            <p:ph sz="quarter" idx="11"/>
          </p:nvPr>
        </p:nvSpPr>
        <p:spPr>
          <a:xfrm>
            <a:off x="863600" y="3211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Sisu kohatäide 5">
            <a:extLst>
              <a:ext uri="{FF2B5EF4-FFF2-40B4-BE49-F238E27FC236}">
                <a16:creationId xmlns:a16="http://schemas.microsoft.com/office/drawing/2014/main" id="{6FD1141D-848F-4681-AE64-F3FFE2EB1FBC}"/>
              </a:ext>
            </a:extLst>
          </p:cNvPr>
          <p:cNvSpPr>
            <a:spLocks noGrp="1"/>
          </p:cNvSpPr>
          <p:nvPr>
            <p:ph sz="quarter" idx="12"/>
          </p:nvPr>
        </p:nvSpPr>
        <p:spPr>
          <a:xfrm>
            <a:off x="6566400" y="3211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7" name="Sisu kohatäide 5">
            <a:extLst>
              <a:ext uri="{FF2B5EF4-FFF2-40B4-BE49-F238E27FC236}">
                <a16:creationId xmlns:a16="http://schemas.microsoft.com/office/drawing/2014/main" id="{1E332362-E7D3-4E3C-9F35-644F3AD7F615}"/>
              </a:ext>
            </a:extLst>
          </p:cNvPr>
          <p:cNvSpPr>
            <a:spLocks noGrp="1"/>
          </p:cNvSpPr>
          <p:nvPr>
            <p:ph sz="quarter" idx="13"/>
          </p:nvPr>
        </p:nvSpPr>
        <p:spPr>
          <a:xfrm>
            <a:off x="12297600" y="3211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8" name="Sisu kohatäide 5">
            <a:extLst>
              <a:ext uri="{FF2B5EF4-FFF2-40B4-BE49-F238E27FC236}">
                <a16:creationId xmlns:a16="http://schemas.microsoft.com/office/drawing/2014/main" id="{BC09E453-887C-422B-AE7D-E98BEA531C99}"/>
              </a:ext>
            </a:extLst>
          </p:cNvPr>
          <p:cNvSpPr>
            <a:spLocks noGrp="1"/>
          </p:cNvSpPr>
          <p:nvPr>
            <p:ph sz="quarter" idx="14"/>
          </p:nvPr>
        </p:nvSpPr>
        <p:spPr>
          <a:xfrm>
            <a:off x="18005200" y="3211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9" name="Sisu kohatäide 5">
            <a:extLst>
              <a:ext uri="{FF2B5EF4-FFF2-40B4-BE49-F238E27FC236}">
                <a16:creationId xmlns:a16="http://schemas.microsoft.com/office/drawing/2014/main" id="{AB8227B9-7290-45A3-9B03-EAC47CD67907}"/>
              </a:ext>
            </a:extLst>
          </p:cNvPr>
          <p:cNvSpPr>
            <a:spLocks noGrp="1"/>
          </p:cNvSpPr>
          <p:nvPr>
            <p:ph sz="quarter" idx="15"/>
          </p:nvPr>
        </p:nvSpPr>
        <p:spPr>
          <a:xfrm>
            <a:off x="863600" y="8233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10" name="Sisu kohatäide 5">
            <a:extLst>
              <a:ext uri="{FF2B5EF4-FFF2-40B4-BE49-F238E27FC236}">
                <a16:creationId xmlns:a16="http://schemas.microsoft.com/office/drawing/2014/main" id="{E6CB4CE5-75CA-434E-A555-D8079075116C}"/>
              </a:ext>
            </a:extLst>
          </p:cNvPr>
          <p:cNvSpPr>
            <a:spLocks noGrp="1"/>
          </p:cNvSpPr>
          <p:nvPr>
            <p:ph sz="quarter" idx="16"/>
          </p:nvPr>
        </p:nvSpPr>
        <p:spPr>
          <a:xfrm>
            <a:off x="6566400" y="8233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11" name="Sisu kohatäide 5">
            <a:extLst>
              <a:ext uri="{FF2B5EF4-FFF2-40B4-BE49-F238E27FC236}">
                <a16:creationId xmlns:a16="http://schemas.microsoft.com/office/drawing/2014/main" id="{F026E44A-7965-472E-AB6B-BF0DC7874E2E}"/>
              </a:ext>
            </a:extLst>
          </p:cNvPr>
          <p:cNvSpPr>
            <a:spLocks noGrp="1"/>
          </p:cNvSpPr>
          <p:nvPr>
            <p:ph sz="quarter" idx="17"/>
          </p:nvPr>
        </p:nvSpPr>
        <p:spPr>
          <a:xfrm>
            <a:off x="12297600" y="8233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12" name="Sisu kohatäide 5">
            <a:extLst>
              <a:ext uri="{FF2B5EF4-FFF2-40B4-BE49-F238E27FC236}">
                <a16:creationId xmlns:a16="http://schemas.microsoft.com/office/drawing/2014/main" id="{AAB5842F-8E59-4106-B185-9E4953EF941C}"/>
              </a:ext>
            </a:extLst>
          </p:cNvPr>
          <p:cNvSpPr>
            <a:spLocks noGrp="1"/>
          </p:cNvSpPr>
          <p:nvPr>
            <p:ph sz="quarter" idx="18"/>
          </p:nvPr>
        </p:nvSpPr>
        <p:spPr>
          <a:xfrm>
            <a:off x="18005200" y="8233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13" name="Slide Title">
            <a:extLst>
              <a:ext uri="{FF2B5EF4-FFF2-40B4-BE49-F238E27FC236}">
                <a16:creationId xmlns:a16="http://schemas.microsoft.com/office/drawing/2014/main" id="{3570D22F-3A5C-4A4C-988B-D72D59849747}"/>
              </a:ext>
            </a:extLst>
          </p:cNvPr>
          <p:cNvSpPr txBox="1">
            <a:spLocks noGrp="1"/>
          </p:cNvSpPr>
          <p:nvPr>
            <p:ph type="title" hasCustomPrompt="1"/>
          </p:nvPr>
        </p:nvSpPr>
        <p:spPr>
          <a:xfrm>
            <a:off x="863600" y="1079500"/>
            <a:ext cx="21971000" cy="1433163"/>
          </a:xfrm>
          <a:prstGeom prst="rect">
            <a:avLst/>
          </a:prstGeom>
        </p:spPr>
        <p:txBody>
          <a:bodyPr/>
          <a:lstStyle>
            <a:lvl1pPr>
              <a:defRPr/>
            </a:lvl1pPr>
          </a:lstStyle>
          <a:p>
            <a:r>
              <a:rPr lang="et-EE" dirty="0"/>
              <a:t>Pealkirja tekst</a:t>
            </a:r>
            <a:endParaRPr dirty="0"/>
          </a:p>
        </p:txBody>
      </p:sp>
    </p:spTree>
    <p:extLst>
      <p:ext uri="{BB962C8B-B14F-4D97-AF65-F5344CB8AC3E}">
        <p14:creationId xmlns:p14="http://schemas.microsoft.com/office/powerpoint/2010/main" val="303091614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uslaid_5">
    <p:spTree>
      <p:nvGrpSpPr>
        <p:cNvPr id="1" name=""/>
        <p:cNvGrpSpPr/>
        <p:nvPr/>
      </p:nvGrpSpPr>
      <p:grpSpPr>
        <a:xfrm>
          <a:off x="0" y="0"/>
          <a:ext cx="0" cy="0"/>
          <a:chOff x="0" y="0"/>
          <a:chExt cx="0" cy="0"/>
        </a:xfrm>
      </p:grpSpPr>
      <p:sp>
        <p:nvSpPr>
          <p:cNvPr id="3" name="Slaidinumbri kohatäide 2">
            <a:extLst>
              <a:ext uri="{FF2B5EF4-FFF2-40B4-BE49-F238E27FC236}">
                <a16:creationId xmlns:a16="http://schemas.microsoft.com/office/drawing/2014/main" id="{DCF34674-3AB9-4468-B49B-E481BB22D714}"/>
              </a:ext>
            </a:extLst>
          </p:cNvPr>
          <p:cNvSpPr>
            <a:spLocks noGrp="1"/>
          </p:cNvSpPr>
          <p:nvPr>
            <p:ph type="sldNum" sz="quarter" idx="10"/>
          </p:nvPr>
        </p:nvSpPr>
        <p:spPr/>
        <p:txBody>
          <a:bodyPr/>
          <a:lstStyle/>
          <a:p>
            <a:fld id="{86CB4B4D-7CA3-9044-876B-883B54F8677D}" type="slidenum">
              <a:rPr lang="et-EE" smtClean="0"/>
              <a:t>‹#›</a:t>
            </a:fld>
            <a:endParaRPr lang="et-EE"/>
          </a:p>
        </p:txBody>
      </p:sp>
      <p:sp>
        <p:nvSpPr>
          <p:cNvPr id="5" name="Sisu kohatäide 5">
            <a:extLst>
              <a:ext uri="{FF2B5EF4-FFF2-40B4-BE49-F238E27FC236}">
                <a16:creationId xmlns:a16="http://schemas.microsoft.com/office/drawing/2014/main" id="{FED68CBD-DF5B-4B97-A6E7-BAE0D163F02E}"/>
              </a:ext>
            </a:extLst>
          </p:cNvPr>
          <p:cNvSpPr>
            <a:spLocks noGrp="1"/>
          </p:cNvSpPr>
          <p:nvPr>
            <p:ph sz="quarter" idx="11"/>
          </p:nvPr>
        </p:nvSpPr>
        <p:spPr>
          <a:xfrm>
            <a:off x="863600" y="3211200"/>
            <a:ext cx="7200000" cy="98208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6" name="Sisu kohatäide 5">
            <a:extLst>
              <a:ext uri="{FF2B5EF4-FFF2-40B4-BE49-F238E27FC236}">
                <a16:creationId xmlns:a16="http://schemas.microsoft.com/office/drawing/2014/main" id="{53B7CBBA-2C0D-4F3B-8321-01F3DBBB4EF4}"/>
              </a:ext>
            </a:extLst>
          </p:cNvPr>
          <p:cNvSpPr>
            <a:spLocks noGrp="1"/>
          </p:cNvSpPr>
          <p:nvPr>
            <p:ph sz="quarter" idx="12"/>
          </p:nvPr>
        </p:nvSpPr>
        <p:spPr>
          <a:xfrm>
            <a:off x="8592000" y="3211200"/>
            <a:ext cx="7200000" cy="98208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7" name="Sisu kohatäide 5">
            <a:extLst>
              <a:ext uri="{FF2B5EF4-FFF2-40B4-BE49-F238E27FC236}">
                <a16:creationId xmlns:a16="http://schemas.microsoft.com/office/drawing/2014/main" id="{CAB027EA-E0BD-4ADF-9C82-F5F3858E7DAB}"/>
              </a:ext>
            </a:extLst>
          </p:cNvPr>
          <p:cNvSpPr>
            <a:spLocks noGrp="1"/>
          </p:cNvSpPr>
          <p:nvPr>
            <p:ph sz="quarter" idx="13"/>
          </p:nvPr>
        </p:nvSpPr>
        <p:spPr>
          <a:xfrm>
            <a:off x="16320400" y="3211200"/>
            <a:ext cx="7200000" cy="98208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9" name="Slide Title">
            <a:extLst>
              <a:ext uri="{FF2B5EF4-FFF2-40B4-BE49-F238E27FC236}">
                <a16:creationId xmlns:a16="http://schemas.microsoft.com/office/drawing/2014/main" id="{C3E47ABC-BF78-4B78-A4E2-072693704479}"/>
              </a:ext>
            </a:extLst>
          </p:cNvPr>
          <p:cNvSpPr txBox="1">
            <a:spLocks noGrp="1"/>
          </p:cNvSpPr>
          <p:nvPr>
            <p:ph type="title" hasCustomPrompt="1"/>
          </p:nvPr>
        </p:nvSpPr>
        <p:spPr>
          <a:xfrm>
            <a:off x="863600" y="1079500"/>
            <a:ext cx="21971000" cy="1433163"/>
          </a:xfrm>
          <a:prstGeom prst="rect">
            <a:avLst/>
          </a:prstGeom>
        </p:spPr>
        <p:txBody>
          <a:bodyPr/>
          <a:lstStyle>
            <a:lvl1pPr>
              <a:defRPr/>
            </a:lvl1pPr>
          </a:lstStyle>
          <a:p>
            <a:r>
              <a:rPr lang="et-EE" dirty="0"/>
              <a:t>Pealkirja tekst</a:t>
            </a:r>
            <a:endParaRPr dirty="0"/>
          </a:p>
        </p:txBody>
      </p:sp>
    </p:spTree>
    <p:extLst>
      <p:ext uri="{BB962C8B-B14F-4D97-AF65-F5344CB8AC3E}">
        <p14:creationId xmlns:p14="http://schemas.microsoft.com/office/powerpoint/2010/main" val="188989165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xfrm>
            <a:off x="23749000" y="13081000"/>
            <a:ext cx="328241" cy="330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6875478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8636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8636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2pPr marL="1219200" indent="-609600"/>
            <a:lvl3pPr marL="1828800" indent="-609600"/>
            <a:lvl4pPr marL="2438400" indent="-609600"/>
            <a:lvl5pPr marL="3048000" indent="-609600"/>
          </a:lstStyle>
          <a:p>
            <a:r>
              <a:t>Slide bullet text</a:t>
            </a:r>
          </a:p>
          <a:p>
            <a:pPr lvl="1"/>
            <a:endParaRPr/>
          </a:p>
          <a:p>
            <a:pPr lvl="2"/>
            <a:endParaRPr/>
          </a:p>
          <a:p>
            <a:pPr lvl="3"/>
            <a:endParaRPr/>
          </a:p>
          <a:p>
            <a:pPr lvl="4"/>
            <a:endParaRPr/>
          </a:p>
        </p:txBody>
      </p:sp>
      <p:pic>
        <p:nvPicPr>
          <p:cNvPr id="4" name="Image" descr="Image"/>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755896" y="814811"/>
            <a:ext cx="3657601" cy="815241"/>
          </a:xfrm>
          <a:prstGeom prst="rect">
            <a:avLst/>
          </a:prstGeom>
          <a:ln w="12700">
            <a:miter lim="400000"/>
          </a:ln>
        </p:spPr>
      </p:pic>
      <p:sp>
        <p:nvSpPr>
          <p:cNvPr id="5" name="Slide Number"/>
          <p:cNvSpPr txBox="1">
            <a:spLocks noGrp="1"/>
          </p:cNvSpPr>
          <p:nvPr>
            <p:ph type="sldNum" sz="quarter" idx="2"/>
          </p:nvPr>
        </p:nvSpPr>
        <p:spPr>
          <a:xfrm>
            <a:off x="23744994" y="13081000"/>
            <a:ext cx="328241" cy="330201"/>
          </a:xfrm>
          <a:prstGeom prst="rect">
            <a:avLst/>
          </a:prstGeom>
          <a:ln w="12700">
            <a:miter lim="400000"/>
          </a:ln>
        </p:spPr>
        <p:txBody>
          <a:bodyPr wrap="none" lIns="50800" tIns="50800" rIns="50800" bIns="50800" anchor="b">
            <a:spAutoFit/>
          </a:bodyPr>
          <a:lstStyle>
            <a:lvl1pPr defTabSz="584200">
              <a:defRPr sz="1500">
                <a:solidFill>
                  <a:srgbClr val="28333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2" r:id="rId1"/>
    <p:sldLayoutId id="2147483659" r:id="rId2"/>
    <p:sldLayoutId id="2147483660" r:id="rId3"/>
    <p:sldLayoutId id="2147483650" r:id="rId4"/>
    <p:sldLayoutId id="2147483654" r:id="rId5"/>
    <p:sldLayoutId id="2147483655" r:id="rId6"/>
    <p:sldLayoutId id="2147483656" r:id="rId7"/>
    <p:sldLayoutId id="2147483657" r:id="rId8"/>
    <p:sldLayoutId id="2147483658" r:id="rId9"/>
  </p:sldLayoutIdLst>
  <p:transition spd="med"/>
  <p:txStyles>
    <p:titleStyle>
      <a:lvl1pPr marL="0" marR="0" indent="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1pPr>
      <a:lvl2pPr marL="0" marR="0" indent="4572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2pPr>
      <a:lvl3pPr marL="0" marR="0" indent="9144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3pPr>
      <a:lvl4pPr marL="0" marR="0" indent="13716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4pPr>
      <a:lvl5pPr marL="0" marR="0" indent="18288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5pPr>
      <a:lvl6pPr marL="0" marR="0" indent="22860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6pPr>
      <a:lvl7pPr marL="0" marR="0" indent="27432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7pPr>
      <a:lvl8pPr marL="0" marR="0" indent="32004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8pPr>
      <a:lvl9pPr marL="0" marR="0" indent="36576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9pPr>
    </p:titleStyle>
    <p:bodyStyle>
      <a:lvl1pPr marL="609599" marR="0" indent="-609599"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1pPr>
      <a:lvl2pPr marL="11176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2pPr>
      <a:lvl3pPr marL="17272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3pPr>
      <a:lvl4pPr marL="23368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4pPr>
      <a:lvl5pPr marL="29464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5pPr>
      <a:lvl6pPr marL="35560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6pPr>
      <a:lvl7pPr marL="41656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7pPr>
      <a:lvl8pPr marL="47752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8pPr>
      <a:lvl9pPr marL="53848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9pPr>
    </p:bodyStyle>
    <p:otherStyle>
      <a:lvl1pPr marL="0" marR="0" indent="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1pPr>
      <a:lvl2pPr marL="0" marR="0" indent="4572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2pPr>
      <a:lvl3pPr marL="0" marR="0" indent="9144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3pPr>
      <a:lvl4pPr marL="0" marR="0" indent="13716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4pPr>
      <a:lvl5pPr marL="0" marR="0" indent="18288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5pPr>
      <a:lvl6pPr marL="0" marR="0" indent="22860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6pPr>
      <a:lvl7pPr marL="0" marR="0" indent="27432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7pPr>
      <a:lvl8pPr marL="0" marR="0" indent="32004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8pPr>
      <a:lvl9pPr marL="0" marR="0" indent="36576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E6F5B47-931C-4D02-AFA8-7CE37570523C}"/>
              </a:ext>
            </a:extLst>
          </p:cNvPr>
          <p:cNvSpPr>
            <a:spLocks noGrp="1"/>
          </p:cNvSpPr>
          <p:nvPr>
            <p:ph type="title"/>
          </p:nvPr>
        </p:nvSpPr>
        <p:spPr/>
        <p:txBody>
          <a:bodyPr/>
          <a:lstStyle/>
          <a:p>
            <a:r>
              <a:rPr lang="et-EE" dirty="0"/>
              <a:t>Esitluse pealkiri</a:t>
            </a:r>
          </a:p>
        </p:txBody>
      </p:sp>
      <p:sp>
        <p:nvSpPr>
          <p:cNvPr id="3" name="Teksti kohatäide 2">
            <a:extLst>
              <a:ext uri="{FF2B5EF4-FFF2-40B4-BE49-F238E27FC236}">
                <a16:creationId xmlns:a16="http://schemas.microsoft.com/office/drawing/2014/main" id="{3A01E4A6-A048-442C-87B5-E4F53A859F22}"/>
              </a:ext>
            </a:extLst>
          </p:cNvPr>
          <p:cNvSpPr>
            <a:spLocks noGrp="1"/>
          </p:cNvSpPr>
          <p:nvPr>
            <p:ph type="body" sz="quarter" idx="21"/>
          </p:nvPr>
        </p:nvSpPr>
        <p:spPr>
          <a:xfrm>
            <a:off x="863600" y="10188895"/>
            <a:ext cx="21968621" cy="1603055"/>
          </a:xfrm>
        </p:spPr>
        <p:txBody>
          <a:bodyPr/>
          <a:lstStyle/>
          <a:p>
            <a:r>
              <a:rPr lang="et-EE" dirty="0"/>
              <a:t>Autor</a:t>
            </a:r>
          </a:p>
          <a:p>
            <a:r>
              <a:rPr lang="et-EE" dirty="0"/>
              <a:t>Kuupäev</a:t>
            </a:r>
          </a:p>
        </p:txBody>
      </p:sp>
    </p:spTree>
    <p:extLst>
      <p:ext uri="{BB962C8B-B14F-4D97-AF65-F5344CB8AC3E}">
        <p14:creationId xmlns:p14="http://schemas.microsoft.com/office/powerpoint/2010/main" val="195216674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Valik ikoone"/>
          <p:cNvSpPr txBox="1">
            <a:spLocks noGrp="1"/>
          </p:cNvSpPr>
          <p:nvPr>
            <p:ph type="title"/>
          </p:nvPr>
        </p:nvSpPr>
        <p:spPr>
          <a:xfrm>
            <a:off x="863600" y="1079500"/>
            <a:ext cx="10272182" cy="1672136"/>
          </a:xfrm>
          <a:prstGeom prst="rect">
            <a:avLst/>
          </a:prstGeom>
        </p:spPr>
        <p:txBody>
          <a:bodyPr>
            <a:noAutofit/>
          </a:bodyPr>
          <a:lstStyle/>
          <a:p>
            <a:r>
              <a:t>Valik ikoone</a:t>
            </a:r>
          </a:p>
        </p:txBody>
      </p:sp>
      <p:sp>
        <p:nvSpPr>
          <p:cNvPr id="267" name="Aeg/…"/>
          <p:cNvSpPr/>
          <p:nvPr/>
        </p:nvSpPr>
        <p:spPr>
          <a:xfrm>
            <a:off x="682657" y="3150148"/>
            <a:ext cx="1980375" cy="96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lgn="l" defTabSz="457200">
              <a:lnSpc>
                <a:spcPts val="3600"/>
              </a:lnSpc>
              <a:tabLst>
                <a:tab pos="1066800" algn="l"/>
              </a:tabLst>
              <a:defRPr sz="3000">
                <a:solidFill>
                  <a:srgbClr val="000000"/>
                </a:solidFill>
                <a:latin typeface="Roboto Light"/>
                <a:ea typeface="Roboto Light"/>
                <a:cs typeface="Roboto Light"/>
                <a:sym typeface="Roboto Light"/>
              </a:defRPr>
            </a:pPr>
            <a:r>
              <a:t>Aeg/</a:t>
            </a:r>
          </a:p>
          <a:p>
            <a:pPr algn="l" defTabSz="457200">
              <a:lnSpc>
                <a:spcPts val="3600"/>
              </a:lnSpc>
              <a:tabLst>
                <a:tab pos="1066800" algn="l"/>
              </a:tabLst>
              <a:defRPr sz="3000">
                <a:solidFill>
                  <a:srgbClr val="000000"/>
                </a:solidFill>
                <a:latin typeface="Roboto Light"/>
                <a:ea typeface="Roboto Light"/>
                <a:cs typeface="Roboto Light"/>
                <a:sym typeface="Roboto Light"/>
              </a:defRPr>
            </a:pPr>
            <a:r>
              <a:t>Lokatsioon</a:t>
            </a:r>
          </a:p>
        </p:txBody>
      </p:sp>
      <p:sp>
        <p:nvSpPr>
          <p:cNvPr id="268" name="Shape"/>
          <p:cNvSpPr/>
          <p:nvPr/>
        </p:nvSpPr>
        <p:spPr>
          <a:xfrm>
            <a:off x="3454400" y="3107811"/>
            <a:ext cx="609637" cy="609601"/>
          </a:xfrm>
          <a:custGeom>
            <a:avLst/>
            <a:gdLst/>
            <a:ahLst/>
            <a:cxnLst>
              <a:cxn ang="0">
                <a:pos x="wd2" y="hd2"/>
              </a:cxn>
              <a:cxn ang="5400000">
                <a:pos x="wd2" y="hd2"/>
              </a:cxn>
              <a:cxn ang="10800000">
                <a:pos x="wd2" y="hd2"/>
              </a:cxn>
              <a:cxn ang="16200000">
                <a:pos x="wd2" y="hd2"/>
              </a:cxn>
            </a:cxnLst>
            <a:rect l="0" t="0" r="r" b="b"/>
            <a:pathLst>
              <a:path w="21556" h="21600" extrusionOk="0">
                <a:moveTo>
                  <a:pt x="10778" y="0"/>
                </a:moveTo>
                <a:cubicBezTo>
                  <a:pt x="7904" y="0"/>
                  <a:pt x="5209" y="1125"/>
                  <a:pt x="3143" y="3150"/>
                </a:cubicBezTo>
                <a:cubicBezTo>
                  <a:pt x="1123" y="5175"/>
                  <a:pt x="0" y="7920"/>
                  <a:pt x="0" y="10800"/>
                </a:cubicBezTo>
                <a:cubicBezTo>
                  <a:pt x="0" y="13680"/>
                  <a:pt x="1123" y="16380"/>
                  <a:pt x="3143" y="18450"/>
                </a:cubicBezTo>
                <a:cubicBezTo>
                  <a:pt x="5164" y="20475"/>
                  <a:pt x="7904" y="21600"/>
                  <a:pt x="10778" y="21600"/>
                </a:cubicBezTo>
                <a:cubicBezTo>
                  <a:pt x="13652" y="21600"/>
                  <a:pt x="16346" y="20475"/>
                  <a:pt x="18412" y="18450"/>
                </a:cubicBezTo>
                <a:cubicBezTo>
                  <a:pt x="20432" y="16425"/>
                  <a:pt x="21555" y="13680"/>
                  <a:pt x="21555" y="10800"/>
                </a:cubicBezTo>
                <a:cubicBezTo>
                  <a:pt x="21600" y="7920"/>
                  <a:pt x="20477" y="5220"/>
                  <a:pt x="18412" y="3150"/>
                </a:cubicBezTo>
                <a:cubicBezTo>
                  <a:pt x="16391" y="1125"/>
                  <a:pt x="13652" y="0"/>
                  <a:pt x="10778" y="0"/>
                </a:cubicBezTo>
                <a:close/>
                <a:moveTo>
                  <a:pt x="10820" y="1167"/>
                </a:moveTo>
                <a:cubicBezTo>
                  <a:pt x="13379" y="1167"/>
                  <a:pt x="15801" y="2163"/>
                  <a:pt x="17598" y="4008"/>
                </a:cubicBezTo>
                <a:cubicBezTo>
                  <a:pt x="19394" y="5808"/>
                  <a:pt x="20432" y="8235"/>
                  <a:pt x="20432" y="10800"/>
                </a:cubicBezTo>
                <a:cubicBezTo>
                  <a:pt x="20432" y="13365"/>
                  <a:pt x="19439" y="15792"/>
                  <a:pt x="17598" y="17592"/>
                </a:cubicBezTo>
                <a:cubicBezTo>
                  <a:pt x="15801" y="19392"/>
                  <a:pt x="13379" y="20433"/>
                  <a:pt x="10820" y="20433"/>
                </a:cubicBezTo>
                <a:cubicBezTo>
                  <a:pt x="8260" y="20433"/>
                  <a:pt x="5838" y="19437"/>
                  <a:pt x="4042" y="17592"/>
                </a:cubicBezTo>
                <a:cubicBezTo>
                  <a:pt x="2245" y="15792"/>
                  <a:pt x="1207" y="13365"/>
                  <a:pt x="1207" y="10800"/>
                </a:cubicBezTo>
                <a:cubicBezTo>
                  <a:pt x="1207" y="8235"/>
                  <a:pt x="2200" y="5808"/>
                  <a:pt x="4042" y="4008"/>
                </a:cubicBezTo>
                <a:cubicBezTo>
                  <a:pt x="5838" y="2208"/>
                  <a:pt x="8260" y="1167"/>
                  <a:pt x="10820" y="1167"/>
                </a:cubicBezTo>
                <a:close/>
                <a:moveTo>
                  <a:pt x="10918" y="3150"/>
                </a:moveTo>
                <a:cubicBezTo>
                  <a:pt x="10604" y="3150"/>
                  <a:pt x="10328" y="3426"/>
                  <a:pt x="10328" y="3741"/>
                </a:cubicBezTo>
                <a:lnTo>
                  <a:pt x="10328" y="10983"/>
                </a:lnTo>
                <a:cubicBezTo>
                  <a:pt x="10328" y="11298"/>
                  <a:pt x="10604" y="11559"/>
                  <a:pt x="10918" y="11559"/>
                </a:cubicBezTo>
                <a:cubicBezTo>
                  <a:pt x="10918" y="11559"/>
                  <a:pt x="10915" y="11559"/>
                  <a:pt x="10960" y="11559"/>
                </a:cubicBezTo>
                <a:lnTo>
                  <a:pt x="14552" y="11559"/>
                </a:lnTo>
                <a:cubicBezTo>
                  <a:pt x="14867" y="11559"/>
                  <a:pt x="15128" y="11298"/>
                  <a:pt x="15128" y="10983"/>
                </a:cubicBezTo>
                <a:cubicBezTo>
                  <a:pt x="15083" y="10668"/>
                  <a:pt x="14825" y="10392"/>
                  <a:pt x="14510" y="10392"/>
                </a:cubicBezTo>
                <a:lnTo>
                  <a:pt x="11493" y="10392"/>
                </a:lnTo>
                <a:lnTo>
                  <a:pt x="11493" y="3741"/>
                </a:lnTo>
                <a:cubicBezTo>
                  <a:pt x="11493" y="3426"/>
                  <a:pt x="11232" y="3150"/>
                  <a:pt x="10918" y="31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69" name="Shape"/>
          <p:cNvSpPr/>
          <p:nvPr/>
        </p:nvSpPr>
        <p:spPr>
          <a:xfrm>
            <a:off x="4762658" y="3107811"/>
            <a:ext cx="609602" cy="608807"/>
          </a:xfrm>
          <a:custGeom>
            <a:avLst/>
            <a:gdLst/>
            <a:ahLst/>
            <a:cxnLst>
              <a:cxn ang="0">
                <a:pos x="wd2" y="hd2"/>
              </a:cxn>
              <a:cxn ang="5400000">
                <a:pos x="wd2" y="hd2"/>
              </a:cxn>
              <a:cxn ang="10800000">
                <a:pos x="wd2" y="hd2"/>
              </a:cxn>
              <a:cxn ang="16200000">
                <a:pos x="wd2" y="hd2"/>
              </a:cxn>
            </a:cxnLst>
            <a:rect l="0" t="0" r="r" b="b"/>
            <a:pathLst>
              <a:path w="19674" h="21600" extrusionOk="0">
                <a:moveTo>
                  <a:pt x="9819" y="0"/>
                </a:moveTo>
                <a:cubicBezTo>
                  <a:pt x="7304" y="0"/>
                  <a:pt x="4796" y="1065"/>
                  <a:pt x="2890" y="3182"/>
                </a:cubicBezTo>
                <a:cubicBezTo>
                  <a:pt x="-963" y="7418"/>
                  <a:pt x="-963" y="14255"/>
                  <a:pt x="2890" y="18446"/>
                </a:cubicBezTo>
                <a:cubicBezTo>
                  <a:pt x="4816" y="20564"/>
                  <a:pt x="7316" y="21600"/>
                  <a:pt x="9857" y="21600"/>
                </a:cubicBezTo>
                <a:cubicBezTo>
                  <a:pt x="12358" y="21600"/>
                  <a:pt x="14899" y="20564"/>
                  <a:pt x="16825" y="18446"/>
                </a:cubicBezTo>
                <a:cubicBezTo>
                  <a:pt x="20637" y="14255"/>
                  <a:pt x="20627" y="7418"/>
                  <a:pt x="16774" y="3182"/>
                </a:cubicBezTo>
                <a:cubicBezTo>
                  <a:pt x="14848" y="1065"/>
                  <a:pt x="12335" y="0"/>
                  <a:pt x="9819" y="0"/>
                </a:cubicBezTo>
                <a:close/>
                <a:moveTo>
                  <a:pt x="9806" y="1155"/>
                </a:moveTo>
                <a:cubicBezTo>
                  <a:pt x="12061" y="1155"/>
                  <a:pt x="14325" y="2092"/>
                  <a:pt x="16005" y="3985"/>
                </a:cubicBezTo>
                <a:cubicBezTo>
                  <a:pt x="19489" y="7770"/>
                  <a:pt x="19487" y="13903"/>
                  <a:pt x="16044" y="17643"/>
                </a:cubicBezTo>
                <a:cubicBezTo>
                  <a:pt x="12601" y="21428"/>
                  <a:pt x="7063" y="21428"/>
                  <a:pt x="3620" y="17643"/>
                </a:cubicBezTo>
                <a:cubicBezTo>
                  <a:pt x="177" y="13858"/>
                  <a:pt x="177" y="7770"/>
                  <a:pt x="3620" y="3985"/>
                </a:cubicBezTo>
                <a:cubicBezTo>
                  <a:pt x="5341" y="2092"/>
                  <a:pt x="7593" y="1155"/>
                  <a:pt x="9806" y="1155"/>
                </a:cubicBezTo>
                <a:close/>
                <a:moveTo>
                  <a:pt x="9819" y="3154"/>
                </a:moveTo>
                <a:cubicBezTo>
                  <a:pt x="9532" y="3154"/>
                  <a:pt x="9294" y="3430"/>
                  <a:pt x="9294" y="3746"/>
                </a:cubicBezTo>
                <a:lnTo>
                  <a:pt x="9294" y="10772"/>
                </a:lnTo>
                <a:lnTo>
                  <a:pt x="7117" y="13152"/>
                </a:lnTo>
                <a:cubicBezTo>
                  <a:pt x="6912" y="13377"/>
                  <a:pt x="6912" y="13743"/>
                  <a:pt x="7117" y="13968"/>
                </a:cubicBezTo>
                <a:cubicBezTo>
                  <a:pt x="7239" y="14103"/>
                  <a:pt x="7365" y="14151"/>
                  <a:pt x="7488" y="14151"/>
                </a:cubicBezTo>
                <a:cubicBezTo>
                  <a:pt x="7611" y="14151"/>
                  <a:pt x="7777" y="14103"/>
                  <a:pt x="7859" y="13968"/>
                </a:cubicBezTo>
                <a:lnTo>
                  <a:pt x="10191" y="11405"/>
                </a:lnTo>
                <a:cubicBezTo>
                  <a:pt x="10272" y="11315"/>
                  <a:pt x="10316" y="11217"/>
                  <a:pt x="10357" y="11082"/>
                </a:cubicBezTo>
                <a:cubicBezTo>
                  <a:pt x="10357" y="11082"/>
                  <a:pt x="10357" y="11039"/>
                  <a:pt x="10357" y="11039"/>
                </a:cubicBezTo>
                <a:cubicBezTo>
                  <a:pt x="10357" y="11039"/>
                  <a:pt x="10357" y="10997"/>
                  <a:pt x="10357" y="10997"/>
                </a:cubicBezTo>
                <a:lnTo>
                  <a:pt x="10357" y="3746"/>
                </a:lnTo>
                <a:cubicBezTo>
                  <a:pt x="10357" y="3430"/>
                  <a:pt x="10106" y="3154"/>
                  <a:pt x="9819" y="315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0" name="Shape"/>
          <p:cNvSpPr/>
          <p:nvPr/>
        </p:nvSpPr>
        <p:spPr>
          <a:xfrm>
            <a:off x="6070758" y="3107811"/>
            <a:ext cx="608650" cy="608807"/>
          </a:xfrm>
          <a:custGeom>
            <a:avLst/>
            <a:gdLst/>
            <a:ahLst/>
            <a:cxnLst>
              <a:cxn ang="0">
                <a:pos x="wd2" y="hd2"/>
              </a:cxn>
              <a:cxn ang="5400000">
                <a:pos x="wd2" y="hd2"/>
              </a:cxn>
              <a:cxn ang="10800000">
                <a:pos x="wd2" y="hd2"/>
              </a:cxn>
              <a:cxn ang="16200000">
                <a:pos x="wd2" y="hd2"/>
              </a:cxn>
            </a:cxnLst>
            <a:rect l="0" t="0" r="r" b="b"/>
            <a:pathLst>
              <a:path w="19680" h="21600" extrusionOk="0">
                <a:moveTo>
                  <a:pt x="9838" y="0"/>
                </a:moveTo>
                <a:cubicBezTo>
                  <a:pt x="7317" y="0"/>
                  <a:pt x="4805" y="1065"/>
                  <a:pt x="2895" y="3182"/>
                </a:cubicBezTo>
                <a:cubicBezTo>
                  <a:pt x="-965" y="7418"/>
                  <a:pt x="-965" y="14255"/>
                  <a:pt x="2895" y="18446"/>
                </a:cubicBezTo>
                <a:cubicBezTo>
                  <a:pt x="4825" y="20564"/>
                  <a:pt x="7330" y="21600"/>
                  <a:pt x="9876" y="21600"/>
                </a:cubicBezTo>
                <a:cubicBezTo>
                  <a:pt x="12381" y="21600"/>
                  <a:pt x="14927" y="20564"/>
                  <a:pt x="16857" y="18446"/>
                </a:cubicBezTo>
                <a:cubicBezTo>
                  <a:pt x="20635" y="14255"/>
                  <a:pt x="20625" y="7418"/>
                  <a:pt x="16806" y="3182"/>
                </a:cubicBezTo>
                <a:cubicBezTo>
                  <a:pt x="14876" y="1065"/>
                  <a:pt x="12358" y="0"/>
                  <a:pt x="9838" y="0"/>
                </a:cubicBezTo>
                <a:close/>
                <a:moveTo>
                  <a:pt x="9786" y="1155"/>
                </a:moveTo>
                <a:cubicBezTo>
                  <a:pt x="12045" y="1155"/>
                  <a:pt x="14301" y="2092"/>
                  <a:pt x="15984" y="3985"/>
                </a:cubicBezTo>
                <a:cubicBezTo>
                  <a:pt x="19475" y="7770"/>
                  <a:pt x="19485" y="13903"/>
                  <a:pt x="16036" y="17643"/>
                </a:cubicBezTo>
                <a:cubicBezTo>
                  <a:pt x="12586" y="21428"/>
                  <a:pt x="7037" y="21428"/>
                  <a:pt x="3588" y="17643"/>
                </a:cubicBezTo>
                <a:cubicBezTo>
                  <a:pt x="139" y="13858"/>
                  <a:pt x="139" y="7770"/>
                  <a:pt x="3588" y="3985"/>
                </a:cubicBezTo>
                <a:cubicBezTo>
                  <a:pt x="5313" y="2092"/>
                  <a:pt x="7569" y="1155"/>
                  <a:pt x="9786" y="1155"/>
                </a:cubicBezTo>
                <a:close/>
                <a:moveTo>
                  <a:pt x="9568" y="6759"/>
                </a:moveTo>
                <a:cubicBezTo>
                  <a:pt x="9281" y="6759"/>
                  <a:pt x="9029" y="7035"/>
                  <a:pt x="9029" y="7350"/>
                </a:cubicBezTo>
                <a:lnTo>
                  <a:pt x="9029" y="10955"/>
                </a:lnTo>
                <a:cubicBezTo>
                  <a:pt x="9029" y="11270"/>
                  <a:pt x="9281" y="11532"/>
                  <a:pt x="9568" y="11532"/>
                </a:cubicBezTo>
                <a:lnTo>
                  <a:pt x="16177" y="11532"/>
                </a:lnTo>
                <a:cubicBezTo>
                  <a:pt x="16464" y="11532"/>
                  <a:pt x="16703" y="11270"/>
                  <a:pt x="16703" y="10955"/>
                </a:cubicBezTo>
                <a:cubicBezTo>
                  <a:pt x="16703" y="10639"/>
                  <a:pt x="16464" y="10364"/>
                  <a:pt x="16177" y="10363"/>
                </a:cubicBezTo>
                <a:lnTo>
                  <a:pt x="10094" y="10363"/>
                </a:lnTo>
                <a:lnTo>
                  <a:pt x="10094" y="7350"/>
                </a:lnTo>
                <a:cubicBezTo>
                  <a:pt x="10094" y="7035"/>
                  <a:pt x="9856" y="6759"/>
                  <a:pt x="9568" y="675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1" name="Shape"/>
          <p:cNvSpPr/>
          <p:nvPr/>
        </p:nvSpPr>
        <p:spPr>
          <a:xfrm>
            <a:off x="8661400" y="3107811"/>
            <a:ext cx="626405" cy="609601"/>
          </a:xfrm>
          <a:custGeom>
            <a:avLst/>
            <a:gdLst/>
            <a:ahLst/>
            <a:cxnLst>
              <a:cxn ang="0">
                <a:pos x="wd2" y="hd2"/>
              </a:cxn>
              <a:cxn ang="5400000">
                <a:pos x="wd2" y="hd2"/>
              </a:cxn>
              <a:cxn ang="10800000">
                <a:pos x="wd2" y="hd2"/>
              </a:cxn>
              <a:cxn ang="16200000">
                <a:pos x="wd2" y="hd2"/>
              </a:cxn>
            </a:cxnLst>
            <a:rect l="0" t="0" r="r" b="b"/>
            <a:pathLst>
              <a:path w="21561" h="21600" extrusionOk="0">
                <a:moveTo>
                  <a:pt x="10491" y="0"/>
                </a:moveTo>
                <a:cubicBezTo>
                  <a:pt x="4721" y="0"/>
                  <a:pt x="0" y="4860"/>
                  <a:pt x="0" y="10800"/>
                </a:cubicBezTo>
                <a:cubicBezTo>
                  <a:pt x="0" y="16740"/>
                  <a:pt x="4721" y="21600"/>
                  <a:pt x="10491" y="21600"/>
                </a:cubicBezTo>
                <a:cubicBezTo>
                  <a:pt x="10797" y="21600"/>
                  <a:pt x="11065" y="21324"/>
                  <a:pt x="11065" y="21009"/>
                </a:cubicBezTo>
                <a:cubicBezTo>
                  <a:pt x="11065" y="20694"/>
                  <a:pt x="10797" y="20433"/>
                  <a:pt x="10491" y="20433"/>
                </a:cubicBezTo>
                <a:cubicBezTo>
                  <a:pt x="5333" y="20433"/>
                  <a:pt x="1134" y="16110"/>
                  <a:pt x="1134" y="10800"/>
                </a:cubicBezTo>
                <a:cubicBezTo>
                  <a:pt x="1134" y="5490"/>
                  <a:pt x="5333" y="1167"/>
                  <a:pt x="10491" y="1167"/>
                </a:cubicBezTo>
                <a:cubicBezTo>
                  <a:pt x="15649" y="1167"/>
                  <a:pt x="19849" y="5490"/>
                  <a:pt x="19849" y="10800"/>
                </a:cubicBezTo>
                <a:cubicBezTo>
                  <a:pt x="19849" y="12870"/>
                  <a:pt x="19239" y="14802"/>
                  <a:pt x="18059" y="16467"/>
                </a:cubicBezTo>
                <a:lnTo>
                  <a:pt x="18059" y="14400"/>
                </a:lnTo>
                <a:cubicBezTo>
                  <a:pt x="18059" y="14085"/>
                  <a:pt x="17791" y="13809"/>
                  <a:pt x="17485" y="13809"/>
                </a:cubicBezTo>
                <a:cubicBezTo>
                  <a:pt x="17179" y="13809"/>
                  <a:pt x="16912" y="14085"/>
                  <a:pt x="16912" y="14400"/>
                </a:cubicBezTo>
                <a:lnTo>
                  <a:pt x="16912" y="18591"/>
                </a:lnTo>
                <a:lnTo>
                  <a:pt x="17485" y="18591"/>
                </a:lnTo>
                <a:lnTo>
                  <a:pt x="20983" y="18591"/>
                </a:lnTo>
                <a:cubicBezTo>
                  <a:pt x="21289" y="18591"/>
                  <a:pt x="21556" y="18315"/>
                  <a:pt x="21556" y="18000"/>
                </a:cubicBezTo>
                <a:cubicBezTo>
                  <a:pt x="21600" y="17685"/>
                  <a:pt x="21329" y="17466"/>
                  <a:pt x="21024" y="17466"/>
                </a:cubicBezTo>
                <a:lnTo>
                  <a:pt x="18756" y="17466"/>
                </a:lnTo>
                <a:cubicBezTo>
                  <a:pt x="20198" y="15576"/>
                  <a:pt x="20983" y="13230"/>
                  <a:pt x="20983" y="10800"/>
                </a:cubicBezTo>
                <a:cubicBezTo>
                  <a:pt x="20983" y="4860"/>
                  <a:pt x="16261" y="0"/>
                  <a:pt x="10491" y="0"/>
                </a:cubicBezTo>
                <a:close/>
                <a:moveTo>
                  <a:pt x="10628" y="3150"/>
                </a:moveTo>
                <a:cubicBezTo>
                  <a:pt x="10322" y="3150"/>
                  <a:pt x="10054" y="3426"/>
                  <a:pt x="10054" y="3741"/>
                </a:cubicBezTo>
                <a:lnTo>
                  <a:pt x="10054" y="10983"/>
                </a:lnTo>
                <a:cubicBezTo>
                  <a:pt x="10054" y="10983"/>
                  <a:pt x="10054" y="10980"/>
                  <a:pt x="10054" y="11025"/>
                </a:cubicBezTo>
                <a:cubicBezTo>
                  <a:pt x="10054" y="11205"/>
                  <a:pt x="10101" y="11343"/>
                  <a:pt x="10232" y="11433"/>
                </a:cubicBezTo>
                <a:cubicBezTo>
                  <a:pt x="10319" y="11523"/>
                  <a:pt x="10497" y="11616"/>
                  <a:pt x="10628" y="11616"/>
                </a:cubicBezTo>
                <a:lnTo>
                  <a:pt x="14125" y="11559"/>
                </a:lnTo>
                <a:cubicBezTo>
                  <a:pt x="14431" y="11559"/>
                  <a:pt x="14685" y="11298"/>
                  <a:pt x="14685" y="10983"/>
                </a:cubicBezTo>
                <a:cubicBezTo>
                  <a:pt x="14685" y="10623"/>
                  <a:pt x="14431" y="10350"/>
                  <a:pt x="14125" y="10350"/>
                </a:cubicBezTo>
                <a:lnTo>
                  <a:pt x="11188" y="10392"/>
                </a:lnTo>
                <a:lnTo>
                  <a:pt x="11188" y="3741"/>
                </a:lnTo>
                <a:cubicBezTo>
                  <a:pt x="11188" y="3426"/>
                  <a:pt x="10934" y="3150"/>
                  <a:pt x="10628" y="31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2" name="Shape"/>
          <p:cNvSpPr/>
          <p:nvPr/>
        </p:nvSpPr>
        <p:spPr>
          <a:xfrm>
            <a:off x="17894299" y="3107811"/>
            <a:ext cx="441712" cy="610871"/>
          </a:xfrm>
          <a:custGeom>
            <a:avLst/>
            <a:gdLst/>
            <a:ahLst/>
            <a:cxnLst>
              <a:cxn ang="0">
                <a:pos x="wd2" y="hd2"/>
              </a:cxn>
              <a:cxn ang="5400000">
                <a:pos x="wd2" y="hd2"/>
              </a:cxn>
              <a:cxn ang="10800000">
                <a:pos x="wd2" y="hd2"/>
              </a:cxn>
              <a:cxn ang="16200000">
                <a:pos x="wd2" y="hd2"/>
              </a:cxn>
            </a:cxnLst>
            <a:rect l="0" t="0" r="r" b="b"/>
            <a:pathLst>
              <a:path w="21465" h="21555" extrusionOk="0">
                <a:moveTo>
                  <a:pt x="20674" y="21555"/>
                </a:moveTo>
                <a:cubicBezTo>
                  <a:pt x="20551" y="21555"/>
                  <a:pt x="20489" y="21555"/>
                  <a:pt x="20366" y="21510"/>
                </a:cubicBezTo>
                <a:lnTo>
                  <a:pt x="10738" y="18642"/>
                </a:lnTo>
                <a:lnTo>
                  <a:pt x="1111" y="21510"/>
                </a:lnTo>
                <a:cubicBezTo>
                  <a:pt x="802" y="21600"/>
                  <a:pt x="493" y="21555"/>
                  <a:pt x="247" y="21376"/>
                </a:cubicBezTo>
                <a:cubicBezTo>
                  <a:pt x="0" y="21197"/>
                  <a:pt x="-62" y="20973"/>
                  <a:pt x="61" y="20749"/>
                </a:cubicBezTo>
                <a:lnTo>
                  <a:pt x="9997" y="403"/>
                </a:lnTo>
                <a:cubicBezTo>
                  <a:pt x="10121" y="179"/>
                  <a:pt x="10429" y="0"/>
                  <a:pt x="10738" y="0"/>
                </a:cubicBezTo>
                <a:cubicBezTo>
                  <a:pt x="11047" y="0"/>
                  <a:pt x="11355" y="134"/>
                  <a:pt x="11479" y="403"/>
                </a:cubicBezTo>
                <a:lnTo>
                  <a:pt x="21415" y="20749"/>
                </a:lnTo>
                <a:cubicBezTo>
                  <a:pt x="21538" y="20973"/>
                  <a:pt x="21415" y="21197"/>
                  <a:pt x="21229" y="21376"/>
                </a:cubicBezTo>
                <a:cubicBezTo>
                  <a:pt x="21044" y="21510"/>
                  <a:pt x="20859" y="21555"/>
                  <a:pt x="20674" y="21555"/>
                </a:cubicBezTo>
                <a:close/>
                <a:moveTo>
                  <a:pt x="10738" y="17432"/>
                </a:moveTo>
                <a:cubicBezTo>
                  <a:pt x="10861" y="17432"/>
                  <a:pt x="10923" y="17432"/>
                  <a:pt x="11047" y="17477"/>
                </a:cubicBezTo>
                <a:lnTo>
                  <a:pt x="19316" y="19942"/>
                </a:lnTo>
                <a:lnTo>
                  <a:pt x="10738" y="2330"/>
                </a:lnTo>
                <a:lnTo>
                  <a:pt x="2160" y="19942"/>
                </a:lnTo>
                <a:lnTo>
                  <a:pt x="10430" y="17477"/>
                </a:lnTo>
                <a:cubicBezTo>
                  <a:pt x="10553" y="17432"/>
                  <a:pt x="10676" y="17432"/>
                  <a:pt x="10738" y="1743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3" name="Shape"/>
          <p:cNvSpPr/>
          <p:nvPr/>
        </p:nvSpPr>
        <p:spPr>
          <a:xfrm>
            <a:off x="19126199" y="3120511"/>
            <a:ext cx="585471" cy="585471"/>
          </a:xfrm>
          <a:custGeom>
            <a:avLst/>
            <a:gdLst/>
            <a:ahLst/>
            <a:cxnLst>
              <a:cxn ang="0">
                <a:pos x="wd2" y="hd2"/>
              </a:cxn>
              <a:cxn ang="5400000">
                <a:pos x="wd2" y="hd2"/>
              </a:cxn>
              <a:cxn ang="10800000">
                <a:pos x="wd2" y="hd2"/>
              </a:cxn>
              <a:cxn ang="16200000">
                <a:pos x="wd2" y="hd2"/>
              </a:cxn>
            </a:cxnLst>
            <a:rect l="0" t="0" r="r" b="b"/>
            <a:pathLst>
              <a:path w="21553" h="21553" extrusionOk="0">
                <a:moveTo>
                  <a:pt x="11221" y="21553"/>
                </a:moveTo>
                <a:cubicBezTo>
                  <a:pt x="11221" y="21553"/>
                  <a:pt x="11221" y="21553"/>
                  <a:pt x="11221" y="21553"/>
                </a:cubicBezTo>
                <a:cubicBezTo>
                  <a:pt x="10987" y="21553"/>
                  <a:pt x="10753" y="21413"/>
                  <a:pt x="10660" y="21179"/>
                </a:cubicBezTo>
                <a:lnTo>
                  <a:pt x="7668" y="13885"/>
                </a:lnTo>
                <a:lnTo>
                  <a:pt x="374" y="10893"/>
                </a:lnTo>
                <a:cubicBezTo>
                  <a:pt x="140" y="10800"/>
                  <a:pt x="0" y="10613"/>
                  <a:pt x="0" y="10332"/>
                </a:cubicBezTo>
                <a:cubicBezTo>
                  <a:pt x="0" y="10098"/>
                  <a:pt x="140" y="9865"/>
                  <a:pt x="327" y="9771"/>
                </a:cubicBezTo>
                <a:lnTo>
                  <a:pt x="20665" y="47"/>
                </a:lnTo>
                <a:cubicBezTo>
                  <a:pt x="20899" y="-47"/>
                  <a:pt x="21179" y="0"/>
                  <a:pt x="21366" y="187"/>
                </a:cubicBezTo>
                <a:cubicBezTo>
                  <a:pt x="21553" y="374"/>
                  <a:pt x="21600" y="654"/>
                  <a:pt x="21507" y="888"/>
                </a:cubicBezTo>
                <a:lnTo>
                  <a:pt x="11782" y="21226"/>
                </a:lnTo>
                <a:cubicBezTo>
                  <a:pt x="11688" y="21413"/>
                  <a:pt x="11455" y="21553"/>
                  <a:pt x="11221" y="21553"/>
                </a:cubicBezTo>
                <a:close/>
                <a:moveTo>
                  <a:pt x="2104" y="10285"/>
                </a:moveTo>
                <a:lnTo>
                  <a:pt x="8369" y="12857"/>
                </a:lnTo>
                <a:cubicBezTo>
                  <a:pt x="8509" y="12904"/>
                  <a:pt x="8649" y="13044"/>
                  <a:pt x="8696" y="13184"/>
                </a:cubicBezTo>
                <a:lnTo>
                  <a:pt x="11268" y="19449"/>
                </a:lnTo>
                <a:lnTo>
                  <a:pt x="19683" y="1870"/>
                </a:lnTo>
                <a:lnTo>
                  <a:pt x="2104" y="1028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4" name="Shape"/>
          <p:cNvSpPr/>
          <p:nvPr/>
        </p:nvSpPr>
        <p:spPr>
          <a:xfrm>
            <a:off x="16497458" y="3107811"/>
            <a:ext cx="608650" cy="608807"/>
          </a:xfrm>
          <a:custGeom>
            <a:avLst/>
            <a:gdLst/>
            <a:ahLst/>
            <a:cxnLst>
              <a:cxn ang="0">
                <a:pos x="wd2" y="hd2"/>
              </a:cxn>
              <a:cxn ang="5400000">
                <a:pos x="wd2" y="hd2"/>
              </a:cxn>
              <a:cxn ang="10800000">
                <a:pos x="wd2" y="hd2"/>
              </a:cxn>
              <a:cxn ang="16200000">
                <a:pos x="wd2" y="hd2"/>
              </a:cxn>
            </a:cxnLst>
            <a:rect l="0" t="0" r="r" b="b"/>
            <a:pathLst>
              <a:path w="19680" h="21600" extrusionOk="0">
                <a:moveTo>
                  <a:pt x="9838" y="0"/>
                </a:moveTo>
                <a:cubicBezTo>
                  <a:pt x="7317" y="0"/>
                  <a:pt x="4805" y="1065"/>
                  <a:pt x="2895" y="3182"/>
                </a:cubicBezTo>
                <a:cubicBezTo>
                  <a:pt x="-965" y="7418"/>
                  <a:pt x="-965" y="14255"/>
                  <a:pt x="2895" y="18446"/>
                </a:cubicBezTo>
                <a:cubicBezTo>
                  <a:pt x="4825" y="20564"/>
                  <a:pt x="7330" y="21600"/>
                  <a:pt x="9876" y="21600"/>
                </a:cubicBezTo>
                <a:cubicBezTo>
                  <a:pt x="12381" y="21600"/>
                  <a:pt x="14927" y="20564"/>
                  <a:pt x="16857" y="18446"/>
                </a:cubicBezTo>
                <a:cubicBezTo>
                  <a:pt x="20635" y="14255"/>
                  <a:pt x="20625" y="7418"/>
                  <a:pt x="16806" y="3182"/>
                </a:cubicBezTo>
                <a:cubicBezTo>
                  <a:pt x="14876" y="1065"/>
                  <a:pt x="12358" y="0"/>
                  <a:pt x="9838" y="0"/>
                </a:cubicBezTo>
                <a:close/>
                <a:moveTo>
                  <a:pt x="9825" y="1155"/>
                </a:moveTo>
                <a:cubicBezTo>
                  <a:pt x="12083" y="1155"/>
                  <a:pt x="14352" y="2092"/>
                  <a:pt x="16036" y="3985"/>
                </a:cubicBezTo>
                <a:cubicBezTo>
                  <a:pt x="19485" y="7770"/>
                  <a:pt x="19483" y="13903"/>
                  <a:pt x="16074" y="17643"/>
                </a:cubicBezTo>
                <a:cubicBezTo>
                  <a:pt x="12625" y="21428"/>
                  <a:pt x="7076" y="21428"/>
                  <a:pt x="3627" y="17643"/>
                </a:cubicBezTo>
                <a:cubicBezTo>
                  <a:pt x="177" y="13858"/>
                  <a:pt x="177" y="7770"/>
                  <a:pt x="3627" y="3985"/>
                </a:cubicBezTo>
                <a:cubicBezTo>
                  <a:pt x="5351" y="2092"/>
                  <a:pt x="7607" y="1155"/>
                  <a:pt x="9825" y="1155"/>
                </a:cubicBezTo>
                <a:close/>
                <a:moveTo>
                  <a:pt x="13187" y="6421"/>
                </a:moveTo>
                <a:lnTo>
                  <a:pt x="7926" y="8364"/>
                </a:lnTo>
                <a:cubicBezTo>
                  <a:pt x="7761" y="8409"/>
                  <a:pt x="7646" y="8536"/>
                  <a:pt x="7605" y="8716"/>
                </a:cubicBezTo>
                <a:lnTo>
                  <a:pt x="5834" y="14489"/>
                </a:lnTo>
                <a:cubicBezTo>
                  <a:pt x="5752" y="14714"/>
                  <a:pt x="5839" y="14931"/>
                  <a:pt x="5962" y="15066"/>
                </a:cubicBezTo>
                <a:cubicBezTo>
                  <a:pt x="6044" y="15157"/>
                  <a:pt x="6198" y="15250"/>
                  <a:pt x="6321" y="15250"/>
                </a:cubicBezTo>
                <a:cubicBezTo>
                  <a:pt x="6363" y="15250"/>
                  <a:pt x="6447" y="15252"/>
                  <a:pt x="6488" y="15207"/>
                </a:cubicBezTo>
                <a:lnTo>
                  <a:pt x="11750" y="13264"/>
                </a:lnTo>
                <a:cubicBezTo>
                  <a:pt x="11914" y="13219"/>
                  <a:pt x="12029" y="13092"/>
                  <a:pt x="12071" y="12912"/>
                </a:cubicBezTo>
                <a:lnTo>
                  <a:pt x="13841" y="7139"/>
                </a:lnTo>
                <a:cubicBezTo>
                  <a:pt x="13924" y="6914"/>
                  <a:pt x="13836" y="6697"/>
                  <a:pt x="13713" y="6562"/>
                </a:cubicBezTo>
                <a:cubicBezTo>
                  <a:pt x="13590" y="6381"/>
                  <a:pt x="13392" y="6331"/>
                  <a:pt x="13187" y="6421"/>
                </a:cubicBezTo>
                <a:close/>
                <a:moveTo>
                  <a:pt x="12481" y="7857"/>
                </a:moveTo>
                <a:lnTo>
                  <a:pt x="11172" y="12236"/>
                </a:lnTo>
                <a:lnTo>
                  <a:pt x="7194" y="13672"/>
                </a:lnTo>
                <a:lnTo>
                  <a:pt x="8503" y="9307"/>
                </a:lnTo>
                <a:lnTo>
                  <a:pt x="12481" y="785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5" name="Shape"/>
          <p:cNvSpPr/>
          <p:nvPr/>
        </p:nvSpPr>
        <p:spPr>
          <a:xfrm>
            <a:off x="20497800" y="3184011"/>
            <a:ext cx="439616" cy="459602"/>
          </a:xfrm>
          <a:custGeom>
            <a:avLst/>
            <a:gdLst/>
            <a:ahLst/>
            <a:cxnLst>
              <a:cxn ang="0">
                <a:pos x="wd2" y="hd2"/>
              </a:cxn>
              <a:cxn ang="5400000">
                <a:pos x="wd2" y="hd2"/>
              </a:cxn>
              <a:cxn ang="10800000">
                <a:pos x="wd2" y="hd2"/>
              </a:cxn>
              <a:cxn ang="16200000">
                <a:pos x="wd2" y="hd2"/>
              </a:cxn>
            </a:cxnLst>
            <a:rect l="0" t="0" r="r" b="b"/>
            <a:pathLst>
              <a:path w="21547" h="21534" extrusionOk="0">
                <a:moveTo>
                  <a:pt x="21040" y="946"/>
                </a:moveTo>
                <a:cubicBezTo>
                  <a:pt x="17927" y="-66"/>
                  <a:pt x="15873" y="-66"/>
                  <a:pt x="14379" y="53"/>
                </a:cubicBezTo>
                <a:cubicBezTo>
                  <a:pt x="12823" y="172"/>
                  <a:pt x="11578" y="529"/>
                  <a:pt x="10333" y="886"/>
                </a:cubicBezTo>
                <a:cubicBezTo>
                  <a:pt x="9026" y="1243"/>
                  <a:pt x="7843" y="1600"/>
                  <a:pt x="6349" y="1660"/>
                </a:cubicBezTo>
                <a:cubicBezTo>
                  <a:pt x="4046" y="1838"/>
                  <a:pt x="2428" y="1362"/>
                  <a:pt x="1058" y="886"/>
                </a:cubicBezTo>
                <a:cubicBezTo>
                  <a:pt x="560" y="708"/>
                  <a:pt x="0" y="1065"/>
                  <a:pt x="0" y="1600"/>
                </a:cubicBezTo>
                <a:lnTo>
                  <a:pt x="0" y="3028"/>
                </a:lnTo>
                <a:lnTo>
                  <a:pt x="0" y="11180"/>
                </a:lnTo>
                <a:lnTo>
                  <a:pt x="0" y="20760"/>
                </a:lnTo>
                <a:cubicBezTo>
                  <a:pt x="0" y="21177"/>
                  <a:pt x="373" y="21534"/>
                  <a:pt x="809" y="21534"/>
                </a:cubicBezTo>
                <a:cubicBezTo>
                  <a:pt x="1245" y="21534"/>
                  <a:pt x="1619" y="21177"/>
                  <a:pt x="1619" y="20760"/>
                </a:cubicBezTo>
                <a:lnTo>
                  <a:pt x="1619" y="12430"/>
                </a:lnTo>
                <a:cubicBezTo>
                  <a:pt x="2926" y="12906"/>
                  <a:pt x="4606" y="13203"/>
                  <a:pt x="6412" y="13203"/>
                </a:cubicBezTo>
                <a:cubicBezTo>
                  <a:pt x="6412" y="13203"/>
                  <a:pt x="6474" y="13203"/>
                  <a:pt x="6474" y="13203"/>
                </a:cubicBezTo>
                <a:cubicBezTo>
                  <a:pt x="8341" y="13203"/>
                  <a:pt x="9524" y="12727"/>
                  <a:pt x="10769" y="12311"/>
                </a:cubicBezTo>
                <a:cubicBezTo>
                  <a:pt x="11827" y="11894"/>
                  <a:pt x="12885" y="11537"/>
                  <a:pt x="14504" y="11299"/>
                </a:cubicBezTo>
                <a:cubicBezTo>
                  <a:pt x="15624" y="11180"/>
                  <a:pt x="17865" y="11121"/>
                  <a:pt x="20480" y="11954"/>
                </a:cubicBezTo>
                <a:cubicBezTo>
                  <a:pt x="20978" y="12132"/>
                  <a:pt x="21538" y="11775"/>
                  <a:pt x="21538" y="11240"/>
                </a:cubicBezTo>
                <a:lnTo>
                  <a:pt x="21538" y="1660"/>
                </a:lnTo>
                <a:cubicBezTo>
                  <a:pt x="21600" y="1303"/>
                  <a:pt x="21351" y="1005"/>
                  <a:pt x="21040" y="946"/>
                </a:cubicBezTo>
                <a:close/>
                <a:moveTo>
                  <a:pt x="19981" y="10169"/>
                </a:moveTo>
                <a:cubicBezTo>
                  <a:pt x="17492" y="9514"/>
                  <a:pt x="15437" y="9633"/>
                  <a:pt x="14379" y="9752"/>
                </a:cubicBezTo>
                <a:cubicBezTo>
                  <a:pt x="12512" y="9990"/>
                  <a:pt x="11267" y="10407"/>
                  <a:pt x="10209" y="10823"/>
                </a:cubicBezTo>
                <a:cubicBezTo>
                  <a:pt x="9088" y="11240"/>
                  <a:pt x="8092" y="11656"/>
                  <a:pt x="6411" y="11656"/>
                </a:cubicBezTo>
                <a:cubicBezTo>
                  <a:pt x="4544" y="11656"/>
                  <a:pt x="2739" y="11299"/>
                  <a:pt x="1618" y="10764"/>
                </a:cubicBezTo>
                <a:lnTo>
                  <a:pt x="1618" y="3088"/>
                </a:lnTo>
                <a:lnTo>
                  <a:pt x="1618" y="2731"/>
                </a:lnTo>
                <a:cubicBezTo>
                  <a:pt x="2926" y="3088"/>
                  <a:pt x="4482" y="3385"/>
                  <a:pt x="6474" y="3266"/>
                </a:cubicBezTo>
                <a:cubicBezTo>
                  <a:pt x="8154" y="3147"/>
                  <a:pt x="9462" y="2790"/>
                  <a:pt x="10769" y="2433"/>
                </a:cubicBezTo>
                <a:cubicBezTo>
                  <a:pt x="11952" y="2076"/>
                  <a:pt x="13134" y="1779"/>
                  <a:pt x="14504" y="1660"/>
                </a:cubicBezTo>
                <a:cubicBezTo>
                  <a:pt x="15749" y="1541"/>
                  <a:pt x="17429" y="1541"/>
                  <a:pt x="19919" y="2255"/>
                </a:cubicBezTo>
                <a:lnTo>
                  <a:pt x="19919" y="1016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6" name="Shape"/>
          <p:cNvSpPr/>
          <p:nvPr/>
        </p:nvSpPr>
        <p:spPr>
          <a:xfrm>
            <a:off x="21805899" y="3196711"/>
            <a:ext cx="440935" cy="440805"/>
          </a:xfrm>
          <a:custGeom>
            <a:avLst/>
            <a:gdLst/>
            <a:ahLst/>
            <a:cxnLst>
              <a:cxn ang="0">
                <a:pos x="wd2" y="hd2"/>
              </a:cxn>
              <a:cxn ang="5400000">
                <a:pos x="wd2" y="hd2"/>
              </a:cxn>
              <a:cxn ang="10800000">
                <a:pos x="wd2" y="hd2"/>
              </a:cxn>
              <a:cxn ang="16200000">
                <a:pos x="wd2" y="hd2"/>
              </a:cxn>
            </a:cxnLst>
            <a:rect l="0" t="0" r="r" b="b"/>
            <a:pathLst>
              <a:path w="21550" h="21544" extrusionOk="0">
                <a:moveTo>
                  <a:pt x="807" y="21544"/>
                </a:moveTo>
                <a:cubicBezTo>
                  <a:pt x="372" y="21544"/>
                  <a:pt x="0" y="21172"/>
                  <a:pt x="0" y="20737"/>
                </a:cubicBezTo>
                <a:lnTo>
                  <a:pt x="0" y="813"/>
                </a:lnTo>
                <a:cubicBezTo>
                  <a:pt x="0" y="565"/>
                  <a:pt x="124" y="254"/>
                  <a:pt x="372" y="130"/>
                </a:cubicBezTo>
                <a:cubicBezTo>
                  <a:pt x="621" y="6"/>
                  <a:pt x="931" y="-56"/>
                  <a:pt x="1179" y="68"/>
                </a:cubicBezTo>
                <a:lnTo>
                  <a:pt x="21103" y="10061"/>
                </a:lnTo>
                <a:cubicBezTo>
                  <a:pt x="21414" y="10247"/>
                  <a:pt x="21600" y="10620"/>
                  <a:pt x="21538" y="10930"/>
                </a:cubicBezTo>
                <a:cubicBezTo>
                  <a:pt x="21476" y="11303"/>
                  <a:pt x="21103" y="11551"/>
                  <a:pt x="20731" y="11551"/>
                </a:cubicBezTo>
                <a:lnTo>
                  <a:pt x="20731" y="11551"/>
                </a:lnTo>
                <a:lnTo>
                  <a:pt x="1614" y="11551"/>
                </a:lnTo>
                <a:lnTo>
                  <a:pt x="1614" y="20737"/>
                </a:lnTo>
                <a:cubicBezTo>
                  <a:pt x="1614" y="21234"/>
                  <a:pt x="1241" y="21544"/>
                  <a:pt x="807" y="21544"/>
                </a:cubicBezTo>
                <a:close/>
                <a:moveTo>
                  <a:pt x="1614" y="9999"/>
                </a:moveTo>
                <a:lnTo>
                  <a:pt x="17379" y="9999"/>
                </a:lnTo>
                <a:lnTo>
                  <a:pt x="1614" y="2116"/>
                </a:lnTo>
                <a:lnTo>
                  <a:pt x="1614" y="999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7" name="Shape"/>
          <p:cNvSpPr/>
          <p:nvPr/>
        </p:nvSpPr>
        <p:spPr>
          <a:xfrm>
            <a:off x="3467100" y="4250811"/>
            <a:ext cx="576660" cy="57666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39" y="0"/>
                  <a:pt x="10793" y="0"/>
                </a:cubicBezTo>
                <a:close/>
                <a:moveTo>
                  <a:pt x="10793" y="1278"/>
                </a:moveTo>
                <a:cubicBezTo>
                  <a:pt x="16073" y="1278"/>
                  <a:pt x="20366" y="5572"/>
                  <a:pt x="20366" y="10852"/>
                </a:cubicBezTo>
                <a:cubicBezTo>
                  <a:pt x="20366" y="16085"/>
                  <a:pt x="16073" y="20411"/>
                  <a:pt x="10793" y="20411"/>
                </a:cubicBezTo>
                <a:cubicBezTo>
                  <a:pt x="5512" y="20411"/>
                  <a:pt x="1234" y="16132"/>
                  <a:pt x="1234" y="10852"/>
                </a:cubicBezTo>
                <a:cubicBezTo>
                  <a:pt x="1234" y="5572"/>
                  <a:pt x="5512" y="1278"/>
                  <a:pt x="10793" y="1278"/>
                </a:cubicBezTo>
                <a:close/>
                <a:moveTo>
                  <a:pt x="10941" y="3330"/>
                </a:moveTo>
                <a:cubicBezTo>
                  <a:pt x="6755" y="3330"/>
                  <a:pt x="3330" y="6755"/>
                  <a:pt x="3330" y="10941"/>
                </a:cubicBezTo>
                <a:cubicBezTo>
                  <a:pt x="3330" y="15127"/>
                  <a:pt x="6755" y="18552"/>
                  <a:pt x="10941" y="18552"/>
                </a:cubicBezTo>
                <a:cubicBezTo>
                  <a:pt x="15127" y="18552"/>
                  <a:pt x="18553" y="15127"/>
                  <a:pt x="18553" y="10941"/>
                </a:cubicBezTo>
                <a:cubicBezTo>
                  <a:pt x="18553" y="6755"/>
                  <a:pt x="15127" y="3330"/>
                  <a:pt x="10941" y="3330"/>
                </a:cubicBezTo>
                <a:close/>
                <a:moveTo>
                  <a:pt x="10941" y="4564"/>
                </a:moveTo>
                <a:cubicBezTo>
                  <a:pt x="14461" y="4564"/>
                  <a:pt x="17319" y="7421"/>
                  <a:pt x="17319" y="10941"/>
                </a:cubicBezTo>
                <a:cubicBezTo>
                  <a:pt x="17319" y="14461"/>
                  <a:pt x="14461" y="17319"/>
                  <a:pt x="10941" y="17319"/>
                </a:cubicBezTo>
                <a:cubicBezTo>
                  <a:pt x="7421" y="17319"/>
                  <a:pt x="4564" y="14461"/>
                  <a:pt x="4564" y="10941"/>
                </a:cubicBezTo>
                <a:cubicBezTo>
                  <a:pt x="4564" y="7421"/>
                  <a:pt x="7421" y="4564"/>
                  <a:pt x="10941" y="4564"/>
                </a:cubicBezTo>
                <a:close/>
                <a:moveTo>
                  <a:pt x="11030" y="9990"/>
                </a:moveTo>
                <a:cubicBezTo>
                  <a:pt x="10460" y="9990"/>
                  <a:pt x="9990" y="10460"/>
                  <a:pt x="9990" y="11030"/>
                </a:cubicBezTo>
                <a:cubicBezTo>
                  <a:pt x="9990" y="11601"/>
                  <a:pt x="10460" y="12086"/>
                  <a:pt x="11030" y="12086"/>
                </a:cubicBezTo>
                <a:cubicBezTo>
                  <a:pt x="11601" y="12086"/>
                  <a:pt x="12086" y="11601"/>
                  <a:pt x="12086" y="11030"/>
                </a:cubicBezTo>
                <a:cubicBezTo>
                  <a:pt x="12086" y="10460"/>
                  <a:pt x="11601" y="9990"/>
                  <a:pt x="11030" y="9990"/>
                </a:cubicBezTo>
                <a:close/>
                <a:moveTo>
                  <a:pt x="11030" y="10897"/>
                </a:moveTo>
                <a:cubicBezTo>
                  <a:pt x="11126" y="10897"/>
                  <a:pt x="11179" y="10935"/>
                  <a:pt x="11179" y="11030"/>
                </a:cubicBezTo>
                <a:cubicBezTo>
                  <a:pt x="11179" y="11126"/>
                  <a:pt x="11126" y="11179"/>
                  <a:pt x="11030" y="11179"/>
                </a:cubicBezTo>
                <a:cubicBezTo>
                  <a:pt x="10935" y="11179"/>
                  <a:pt x="10897" y="11126"/>
                  <a:pt x="10897" y="11030"/>
                </a:cubicBezTo>
                <a:cubicBezTo>
                  <a:pt x="10897" y="10935"/>
                  <a:pt x="10935" y="10897"/>
                  <a:pt x="11030" y="1089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8" name="Shape"/>
          <p:cNvSpPr/>
          <p:nvPr/>
        </p:nvSpPr>
        <p:spPr>
          <a:xfrm>
            <a:off x="4864241" y="4238111"/>
            <a:ext cx="407309" cy="610791"/>
          </a:xfrm>
          <a:custGeom>
            <a:avLst/>
            <a:gdLst/>
            <a:ahLst/>
            <a:cxnLst>
              <a:cxn ang="0">
                <a:pos x="wd2" y="hd2"/>
              </a:cxn>
              <a:cxn ang="5400000">
                <a:pos x="wd2" y="hd2"/>
              </a:cxn>
              <a:cxn ang="10800000">
                <a:pos x="wd2" y="hd2"/>
              </a:cxn>
              <a:cxn ang="16200000">
                <a:pos x="wd2" y="hd2"/>
              </a:cxn>
            </a:cxnLst>
            <a:rect l="0" t="0" r="r" b="b"/>
            <a:pathLst>
              <a:path w="20621" h="21600" extrusionOk="0">
                <a:moveTo>
                  <a:pt x="9919" y="0"/>
                </a:moveTo>
                <a:cubicBezTo>
                  <a:pt x="6447" y="90"/>
                  <a:pt x="3301" y="1398"/>
                  <a:pt x="1500" y="3509"/>
                </a:cubicBezTo>
                <a:cubicBezTo>
                  <a:pt x="-364" y="5665"/>
                  <a:pt x="-489" y="8309"/>
                  <a:pt x="1118" y="10554"/>
                </a:cubicBezTo>
                <a:cubicBezTo>
                  <a:pt x="1118" y="10554"/>
                  <a:pt x="1118" y="10552"/>
                  <a:pt x="1118" y="10596"/>
                </a:cubicBezTo>
                <a:lnTo>
                  <a:pt x="9598" y="21291"/>
                </a:lnTo>
                <a:cubicBezTo>
                  <a:pt x="9726" y="21471"/>
                  <a:pt x="10044" y="21600"/>
                  <a:pt x="10301" y="21600"/>
                </a:cubicBezTo>
                <a:cubicBezTo>
                  <a:pt x="10622" y="21600"/>
                  <a:pt x="10876" y="21471"/>
                  <a:pt x="11004" y="21291"/>
                </a:cubicBezTo>
                <a:lnTo>
                  <a:pt x="19504" y="10596"/>
                </a:lnTo>
                <a:cubicBezTo>
                  <a:pt x="21111" y="8306"/>
                  <a:pt x="20986" y="5709"/>
                  <a:pt x="19122" y="3509"/>
                </a:cubicBezTo>
                <a:cubicBezTo>
                  <a:pt x="17321" y="1398"/>
                  <a:pt x="14155" y="90"/>
                  <a:pt x="10683" y="0"/>
                </a:cubicBezTo>
                <a:cubicBezTo>
                  <a:pt x="10426" y="0"/>
                  <a:pt x="10176" y="0"/>
                  <a:pt x="9919" y="0"/>
                </a:cubicBezTo>
                <a:close/>
                <a:moveTo>
                  <a:pt x="9919" y="1123"/>
                </a:moveTo>
                <a:cubicBezTo>
                  <a:pt x="10112" y="1123"/>
                  <a:pt x="10369" y="1123"/>
                  <a:pt x="10562" y="1123"/>
                </a:cubicBezTo>
                <a:cubicBezTo>
                  <a:pt x="13520" y="1213"/>
                  <a:pt x="16156" y="2288"/>
                  <a:pt x="17635" y="4084"/>
                </a:cubicBezTo>
                <a:cubicBezTo>
                  <a:pt x="19307" y="5926"/>
                  <a:pt x="19367" y="8135"/>
                  <a:pt x="18017" y="10021"/>
                </a:cubicBezTo>
                <a:lnTo>
                  <a:pt x="10301" y="19761"/>
                </a:lnTo>
                <a:lnTo>
                  <a:pt x="2525" y="10021"/>
                </a:lnTo>
                <a:cubicBezTo>
                  <a:pt x="1175" y="8135"/>
                  <a:pt x="1303" y="5926"/>
                  <a:pt x="2846" y="4084"/>
                </a:cubicBezTo>
                <a:cubicBezTo>
                  <a:pt x="4390" y="2288"/>
                  <a:pt x="6962" y="1213"/>
                  <a:pt x="9919" y="1123"/>
                </a:cubicBezTo>
                <a:close/>
                <a:moveTo>
                  <a:pt x="10482" y="4940"/>
                </a:moveTo>
                <a:cubicBezTo>
                  <a:pt x="8617" y="4940"/>
                  <a:pt x="7066" y="6024"/>
                  <a:pt x="7066" y="7326"/>
                </a:cubicBezTo>
                <a:cubicBezTo>
                  <a:pt x="7066" y="8629"/>
                  <a:pt x="8617" y="9698"/>
                  <a:pt x="10482" y="9698"/>
                </a:cubicBezTo>
                <a:cubicBezTo>
                  <a:pt x="12346" y="9698"/>
                  <a:pt x="13878" y="8629"/>
                  <a:pt x="13878" y="7326"/>
                </a:cubicBezTo>
                <a:cubicBezTo>
                  <a:pt x="13878" y="6024"/>
                  <a:pt x="12346" y="4940"/>
                  <a:pt x="10482" y="4940"/>
                </a:cubicBezTo>
                <a:close/>
                <a:moveTo>
                  <a:pt x="10482" y="6105"/>
                </a:moveTo>
                <a:cubicBezTo>
                  <a:pt x="11446" y="6105"/>
                  <a:pt x="12210" y="6653"/>
                  <a:pt x="12210" y="7326"/>
                </a:cubicBezTo>
                <a:cubicBezTo>
                  <a:pt x="12210" y="8000"/>
                  <a:pt x="11446" y="8533"/>
                  <a:pt x="10482" y="8533"/>
                </a:cubicBezTo>
                <a:cubicBezTo>
                  <a:pt x="9517" y="8533"/>
                  <a:pt x="8734" y="8000"/>
                  <a:pt x="8734" y="7326"/>
                </a:cubicBezTo>
                <a:cubicBezTo>
                  <a:pt x="8734" y="6653"/>
                  <a:pt x="9517" y="6105"/>
                  <a:pt x="10482" y="6105"/>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9" name="Shape"/>
          <p:cNvSpPr/>
          <p:nvPr/>
        </p:nvSpPr>
        <p:spPr>
          <a:xfrm>
            <a:off x="6146799" y="4238111"/>
            <a:ext cx="441960" cy="605791"/>
          </a:xfrm>
          <a:custGeom>
            <a:avLst/>
            <a:gdLst/>
            <a:ahLst/>
            <a:cxnLst>
              <a:cxn ang="0">
                <a:pos x="wd2" y="hd2"/>
              </a:cxn>
              <a:cxn ang="5400000">
                <a:pos x="wd2" y="hd2"/>
              </a:cxn>
              <a:cxn ang="10800000">
                <a:pos x="wd2" y="hd2"/>
              </a:cxn>
              <a:cxn ang="16200000">
                <a:pos x="wd2" y="hd2"/>
              </a:cxn>
            </a:cxnLst>
            <a:rect l="0" t="0" r="r" b="b"/>
            <a:pathLst>
              <a:path w="21600" h="21600" extrusionOk="0">
                <a:moveTo>
                  <a:pt x="21476" y="12362"/>
                </a:moveTo>
                <a:cubicBezTo>
                  <a:pt x="21476" y="11547"/>
                  <a:pt x="20545" y="10913"/>
                  <a:pt x="19490" y="10913"/>
                </a:cubicBezTo>
                <a:lnTo>
                  <a:pt x="18869" y="10913"/>
                </a:lnTo>
                <a:lnTo>
                  <a:pt x="17193" y="4800"/>
                </a:lnTo>
                <a:lnTo>
                  <a:pt x="18248" y="4800"/>
                </a:lnTo>
                <a:cubicBezTo>
                  <a:pt x="18683" y="4800"/>
                  <a:pt x="19055" y="4528"/>
                  <a:pt x="19055" y="4211"/>
                </a:cubicBezTo>
                <a:lnTo>
                  <a:pt x="19055" y="1449"/>
                </a:lnTo>
                <a:cubicBezTo>
                  <a:pt x="19055" y="634"/>
                  <a:pt x="18186" y="0"/>
                  <a:pt x="17069" y="0"/>
                </a:cubicBezTo>
                <a:lnTo>
                  <a:pt x="4531" y="0"/>
                </a:lnTo>
                <a:cubicBezTo>
                  <a:pt x="3414" y="0"/>
                  <a:pt x="2545" y="634"/>
                  <a:pt x="2545" y="1449"/>
                </a:cubicBezTo>
                <a:lnTo>
                  <a:pt x="2545" y="4211"/>
                </a:lnTo>
                <a:cubicBezTo>
                  <a:pt x="2545" y="4528"/>
                  <a:pt x="2917" y="4800"/>
                  <a:pt x="3352" y="4800"/>
                </a:cubicBezTo>
                <a:lnTo>
                  <a:pt x="4345" y="4800"/>
                </a:lnTo>
                <a:lnTo>
                  <a:pt x="2669" y="10913"/>
                </a:lnTo>
                <a:lnTo>
                  <a:pt x="1986" y="10913"/>
                </a:lnTo>
                <a:cubicBezTo>
                  <a:pt x="869" y="10913"/>
                  <a:pt x="0" y="11547"/>
                  <a:pt x="0" y="12362"/>
                </a:cubicBezTo>
                <a:lnTo>
                  <a:pt x="0" y="15079"/>
                </a:lnTo>
                <a:cubicBezTo>
                  <a:pt x="0" y="15396"/>
                  <a:pt x="372" y="15668"/>
                  <a:pt x="807" y="15668"/>
                </a:cubicBezTo>
                <a:lnTo>
                  <a:pt x="9993" y="15668"/>
                </a:lnTo>
                <a:lnTo>
                  <a:pt x="9993" y="21011"/>
                </a:lnTo>
                <a:cubicBezTo>
                  <a:pt x="9993" y="21328"/>
                  <a:pt x="10366" y="21600"/>
                  <a:pt x="10800" y="21600"/>
                </a:cubicBezTo>
                <a:cubicBezTo>
                  <a:pt x="11234" y="21600"/>
                  <a:pt x="11607" y="21328"/>
                  <a:pt x="11607" y="21011"/>
                </a:cubicBezTo>
                <a:lnTo>
                  <a:pt x="11607" y="15668"/>
                </a:lnTo>
                <a:lnTo>
                  <a:pt x="20793" y="15668"/>
                </a:lnTo>
                <a:cubicBezTo>
                  <a:pt x="20793" y="15668"/>
                  <a:pt x="20793" y="15668"/>
                  <a:pt x="20793" y="15668"/>
                </a:cubicBezTo>
                <a:cubicBezTo>
                  <a:pt x="20979" y="15668"/>
                  <a:pt x="21228" y="15623"/>
                  <a:pt x="21352" y="15487"/>
                </a:cubicBezTo>
                <a:cubicBezTo>
                  <a:pt x="21476" y="15396"/>
                  <a:pt x="21600" y="15215"/>
                  <a:pt x="21600" y="15079"/>
                </a:cubicBezTo>
                <a:lnTo>
                  <a:pt x="21476" y="12362"/>
                </a:lnTo>
                <a:close/>
                <a:moveTo>
                  <a:pt x="4097" y="1449"/>
                </a:moveTo>
                <a:cubicBezTo>
                  <a:pt x="4097" y="1268"/>
                  <a:pt x="4283" y="1177"/>
                  <a:pt x="4469" y="1177"/>
                </a:cubicBezTo>
                <a:lnTo>
                  <a:pt x="17007" y="1177"/>
                </a:lnTo>
                <a:cubicBezTo>
                  <a:pt x="17255" y="1177"/>
                  <a:pt x="17379" y="1313"/>
                  <a:pt x="17379" y="1449"/>
                </a:cubicBezTo>
                <a:lnTo>
                  <a:pt x="17379" y="3623"/>
                </a:lnTo>
                <a:lnTo>
                  <a:pt x="16138" y="3623"/>
                </a:lnTo>
                <a:cubicBezTo>
                  <a:pt x="16138" y="3623"/>
                  <a:pt x="16138" y="3623"/>
                  <a:pt x="16138" y="3623"/>
                </a:cubicBezTo>
                <a:lnTo>
                  <a:pt x="5152" y="3623"/>
                </a:lnTo>
                <a:cubicBezTo>
                  <a:pt x="5152" y="3623"/>
                  <a:pt x="5152" y="3623"/>
                  <a:pt x="5152" y="3623"/>
                </a:cubicBezTo>
                <a:lnTo>
                  <a:pt x="3972" y="3623"/>
                </a:lnTo>
                <a:lnTo>
                  <a:pt x="3972" y="1449"/>
                </a:lnTo>
                <a:close/>
                <a:moveTo>
                  <a:pt x="5897" y="4800"/>
                </a:moveTo>
                <a:lnTo>
                  <a:pt x="15579" y="4800"/>
                </a:lnTo>
                <a:lnTo>
                  <a:pt x="17255" y="10913"/>
                </a:lnTo>
                <a:lnTo>
                  <a:pt x="4221" y="10913"/>
                </a:lnTo>
                <a:lnTo>
                  <a:pt x="5897" y="4800"/>
                </a:lnTo>
                <a:close/>
                <a:moveTo>
                  <a:pt x="1552" y="14536"/>
                </a:moveTo>
                <a:lnTo>
                  <a:pt x="1552" y="12362"/>
                </a:lnTo>
                <a:cubicBezTo>
                  <a:pt x="1552" y="12181"/>
                  <a:pt x="1738" y="12091"/>
                  <a:pt x="1924" y="12091"/>
                </a:cubicBezTo>
                <a:lnTo>
                  <a:pt x="3228" y="12091"/>
                </a:lnTo>
                <a:lnTo>
                  <a:pt x="18186" y="12091"/>
                </a:lnTo>
                <a:lnTo>
                  <a:pt x="19490" y="12091"/>
                </a:lnTo>
                <a:cubicBezTo>
                  <a:pt x="19738" y="12091"/>
                  <a:pt x="19862" y="12226"/>
                  <a:pt x="19862" y="12362"/>
                </a:cubicBezTo>
                <a:lnTo>
                  <a:pt x="19862" y="14536"/>
                </a:lnTo>
                <a:lnTo>
                  <a:pt x="1552" y="1453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0" name="Shape"/>
          <p:cNvSpPr/>
          <p:nvPr/>
        </p:nvSpPr>
        <p:spPr>
          <a:xfrm>
            <a:off x="7391400" y="4263511"/>
            <a:ext cx="563409" cy="561341"/>
          </a:xfrm>
          <a:custGeom>
            <a:avLst/>
            <a:gdLst/>
            <a:ahLst/>
            <a:cxnLst>
              <a:cxn ang="0">
                <a:pos x="wd2" y="hd2"/>
              </a:cxn>
              <a:cxn ang="5400000">
                <a:pos x="wd2" y="hd2"/>
              </a:cxn>
              <a:cxn ang="10800000">
                <a:pos x="wd2" y="hd2"/>
              </a:cxn>
              <a:cxn ang="16200000">
                <a:pos x="wd2" y="hd2"/>
              </a:cxn>
            </a:cxnLst>
            <a:rect l="0" t="0" r="r" b="b"/>
            <a:pathLst>
              <a:path w="21389" h="21600" extrusionOk="0">
                <a:moveTo>
                  <a:pt x="20961" y="7428"/>
                </a:moveTo>
                <a:lnTo>
                  <a:pt x="14067" y="440"/>
                </a:lnTo>
                <a:cubicBezTo>
                  <a:pt x="13778" y="147"/>
                  <a:pt x="13392" y="0"/>
                  <a:pt x="12958" y="0"/>
                </a:cubicBezTo>
                <a:cubicBezTo>
                  <a:pt x="12524" y="0"/>
                  <a:pt x="12138" y="147"/>
                  <a:pt x="11849" y="440"/>
                </a:cubicBezTo>
                <a:lnTo>
                  <a:pt x="9776" y="2541"/>
                </a:lnTo>
                <a:cubicBezTo>
                  <a:pt x="9535" y="2786"/>
                  <a:pt x="9535" y="3176"/>
                  <a:pt x="9776" y="3421"/>
                </a:cubicBezTo>
                <a:lnTo>
                  <a:pt x="10306" y="3958"/>
                </a:lnTo>
                <a:lnTo>
                  <a:pt x="4810" y="7672"/>
                </a:lnTo>
                <a:lnTo>
                  <a:pt x="4424" y="7281"/>
                </a:lnTo>
                <a:cubicBezTo>
                  <a:pt x="3797" y="6646"/>
                  <a:pt x="2833" y="6646"/>
                  <a:pt x="2254" y="7281"/>
                </a:cubicBezTo>
                <a:lnTo>
                  <a:pt x="181" y="9383"/>
                </a:lnTo>
                <a:cubicBezTo>
                  <a:pt x="-60" y="9627"/>
                  <a:pt x="-60" y="10018"/>
                  <a:pt x="181" y="10262"/>
                </a:cubicBezTo>
                <a:lnTo>
                  <a:pt x="5244" y="15394"/>
                </a:lnTo>
                <a:lnTo>
                  <a:pt x="1194" y="19499"/>
                </a:lnTo>
                <a:cubicBezTo>
                  <a:pt x="952" y="19743"/>
                  <a:pt x="952" y="20134"/>
                  <a:pt x="1194" y="20378"/>
                </a:cubicBezTo>
                <a:cubicBezTo>
                  <a:pt x="1338" y="20525"/>
                  <a:pt x="1483" y="20574"/>
                  <a:pt x="1628" y="20574"/>
                </a:cubicBezTo>
                <a:cubicBezTo>
                  <a:pt x="1772" y="20574"/>
                  <a:pt x="1965" y="20525"/>
                  <a:pt x="2061" y="20378"/>
                </a:cubicBezTo>
                <a:lnTo>
                  <a:pt x="6111" y="16273"/>
                </a:lnTo>
                <a:lnTo>
                  <a:pt x="11126" y="21405"/>
                </a:lnTo>
                <a:cubicBezTo>
                  <a:pt x="11222" y="21502"/>
                  <a:pt x="11415" y="21600"/>
                  <a:pt x="11560" y="21600"/>
                </a:cubicBezTo>
                <a:cubicBezTo>
                  <a:pt x="11560" y="21600"/>
                  <a:pt x="11560" y="21600"/>
                  <a:pt x="11560" y="21600"/>
                </a:cubicBezTo>
                <a:cubicBezTo>
                  <a:pt x="11704" y="21600"/>
                  <a:pt x="11897" y="21551"/>
                  <a:pt x="11994" y="21405"/>
                </a:cubicBezTo>
                <a:lnTo>
                  <a:pt x="14067" y="19254"/>
                </a:lnTo>
                <a:cubicBezTo>
                  <a:pt x="14645" y="18619"/>
                  <a:pt x="14645" y="17642"/>
                  <a:pt x="14067" y="17055"/>
                </a:cubicBezTo>
                <a:lnTo>
                  <a:pt x="13729" y="16713"/>
                </a:lnTo>
                <a:lnTo>
                  <a:pt x="17394" y="11142"/>
                </a:lnTo>
                <a:lnTo>
                  <a:pt x="17972" y="11729"/>
                </a:lnTo>
                <a:cubicBezTo>
                  <a:pt x="18069" y="11826"/>
                  <a:pt x="18261" y="11924"/>
                  <a:pt x="18406" y="11924"/>
                </a:cubicBezTo>
                <a:cubicBezTo>
                  <a:pt x="18551" y="11924"/>
                  <a:pt x="18744" y="11875"/>
                  <a:pt x="18840" y="11729"/>
                </a:cubicBezTo>
                <a:lnTo>
                  <a:pt x="20913" y="9627"/>
                </a:lnTo>
                <a:cubicBezTo>
                  <a:pt x="21540" y="9041"/>
                  <a:pt x="21540" y="8014"/>
                  <a:pt x="20961" y="7428"/>
                </a:cubicBezTo>
                <a:close/>
                <a:moveTo>
                  <a:pt x="13199" y="18424"/>
                </a:moveTo>
                <a:lnTo>
                  <a:pt x="11560" y="20085"/>
                </a:lnTo>
                <a:lnTo>
                  <a:pt x="1483" y="9823"/>
                </a:lnTo>
                <a:lnTo>
                  <a:pt x="3122" y="8161"/>
                </a:lnTo>
                <a:cubicBezTo>
                  <a:pt x="3267" y="8014"/>
                  <a:pt x="3460" y="8014"/>
                  <a:pt x="3556" y="8161"/>
                </a:cubicBezTo>
                <a:lnTo>
                  <a:pt x="4279" y="8894"/>
                </a:lnTo>
                <a:cubicBezTo>
                  <a:pt x="4279" y="8894"/>
                  <a:pt x="4279" y="8894"/>
                  <a:pt x="4279" y="8894"/>
                </a:cubicBezTo>
                <a:lnTo>
                  <a:pt x="12476" y="17202"/>
                </a:lnTo>
                <a:lnTo>
                  <a:pt x="13199" y="17935"/>
                </a:lnTo>
                <a:cubicBezTo>
                  <a:pt x="13344" y="18130"/>
                  <a:pt x="13344" y="18326"/>
                  <a:pt x="13199" y="18424"/>
                </a:cubicBezTo>
                <a:close/>
                <a:moveTo>
                  <a:pt x="12813" y="15833"/>
                </a:moveTo>
                <a:lnTo>
                  <a:pt x="5678" y="8601"/>
                </a:lnTo>
                <a:lnTo>
                  <a:pt x="11174" y="4887"/>
                </a:lnTo>
                <a:lnTo>
                  <a:pt x="16478" y="10262"/>
                </a:lnTo>
                <a:lnTo>
                  <a:pt x="12813" y="15833"/>
                </a:lnTo>
                <a:close/>
                <a:moveTo>
                  <a:pt x="20094" y="8748"/>
                </a:moveTo>
                <a:lnTo>
                  <a:pt x="18454" y="10409"/>
                </a:lnTo>
                <a:lnTo>
                  <a:pt x="17779" y="9725"/>
                </a:lnTo>
                <a:cubicBezTo>
                  <a:pt x="17779" y="9725"/>
                  <a:pt x="17779" y="9725"/>
                  <a:pt x="17779" y="9725"/>
                </a:cubicBezTo>
                <a:lnTo>
                  <a:pt x="11752" y="3616"/>
                </a:lnTo>
                <a:cubicBezTo>
                  <a:pt x="11752" y="3616"/>
                  <a:pt x="11752" y="3616"/>
                  <a:pt x="11752" y="3616"/>
                </a:cubicBezTo>
                <a:lnTo>
                  <a:pt x="11126" y="2981"/>
                </a:lnTo>
                <a:lnTo>
                  <a:pt x="12765" y="1319"/>
                </a:lnTo>
                <a:cubicBezTo>
                  <a:pt x="12861" y="1222"/>
                  <a:pt x="12958" y="1222"/>
                  <a:pt x="13006" y="1222"/>
                </a:cubicBezTo>
                <a:cubicBezTo>
                  <a:pt x="13054" y="1222"/>
                  <a:pt x="13151" y="1222"/>
                  <a:pt x="13247" y="1319"/>
                </a:cubicBezTo>
                <a:lnTo>
                  <a:pt x="20142" y="8308"/>
                </a:lnTo>
                <a:cubicBezTo>
                  <a:pt x="20238" y="8405"/>
                  <a:pt x="20238" y="8503"/>
                  <a:pt x="20238" y="8552"/>
                </a:cubicBezTo>
                <a:cubicBezTo>
                  <a:pt x="20142" y="8601"/>
                  <a:pt x="20142" y="8699"/>
                  <a:pt x="20094" y="874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1" name="Shape"/>
          <p:cNvSpPr/>
          <p:nvPr/>
        </p:nvSpPr>
        <p:spPr>
          <a:xfrm>
            <a:off x="10032999" y="3145911"/>
            <a:ext cx="498477" cy="540942"/>
          </a:xfrm>
          <a:custGeom>
            <a:avLst/>
            <a:gdLst/>
            <a:ahLst/>
            <a:cxnLst>
              <a:cxn ang="0">
                <a:pos x="wd2" y="hd2"/>
              </a:cxn>
              <a:cxn ang="5400000">
                <a:pos x="wd2" y="hd2"/>
              </a:cxn>
              <a:cxn ang="10800000">
                <a:pos x="wd2" y="hd2"/>
              </a:cxn>
              <a:cxn ang="16200000">
                <a:pos x="wd2" y="hd2"/>
              </a:cxn>
            </a:cxnLst>
            <a:rect l="0" t="0" r="r" b="b"/>
            <a:pathLst>
              <a:path w="21463" h="21597" extrusionOk="0">
                <a:moveTo>
                  <a:pt x="3264" y="0"/>
                </a:moveTo>
                <a:cubicBezTo>
                  <a:pt x="3087" y="0"/>
                  <a:pt x="2905" y="63"/>
                  <a:pt x="2769" y="190"/>
                </a:cubicBezTo>
                <a:lnTo>
                  <a:pt x="205" y="2567"/>
                </a:lnTo>
                <a:cubicBezTo>
                  <a:pt x="-68" y="2820"/>
                  <a:pt x="-68" y="3232"/>
                  <a:pt x="205" y="3486"/>
                </a:cubicBezTo>
                <a:cubicBezTo>
                  <a:pt x="369" y="3638"/>
                  <a:pt x="537" y="3692"/>
                  <a:pt x="701" y="3692"/>
                </a:cubicBezTo>
                <a:cubicBezTo>
                  <a:pt x="865" y="3692"/>
                  <a:pt x="1087" y="3638"/>
                  <a:pt x="1197" y="3486"/>
                </a:cubicBezTo>
                <a:lnTo>
                  <a:pt x="3760" y="1109"/>
                </a:lnTo>
                <a:cubicBezTo>
                  <a:pt x="4033" y="906"/>
                  <a:pt x="4033" y="444"/>
                  <a:pt x="3760" y="190"/>
                </a:cubicBezTo>
                <a:cubicBezTo>
                  <a:pt x="3623" y="63"/>
                  <a:pt x="3442" y="0"/>
                  <a:pt x="3264" y="0"/>
                </a:cubicBezTo>
                <a:close/>
                <a:moveTo>
                  <a:pt x="18200" y="0"/>
                </a:moveTo>
                <a:cubicBezTo>
                  <a:pt x="18022" y="0"/>
                  <a:pt x="17841" y="63"/>
                  <a:pt x="17704" y="190"/>
                </a:cubicBezTo>
                <a:cubicBezTo>
                  <a:pt x="17431" y="444"/>
                  <a:pt x="17431" y="856"/>
                  <a:pt x="17704" y="1109"/>
                </a:cubicBezTo>
                <a:lnTo>
                  <a:pt x="20267" y="3486"/>
                </a:lnTo>
                <a:cubicBezTo>
                  <a:pt x="20431" y="3638"/>
                  <a:pt x="20599" y="3692"/>
                  <a:pt x="20763" y="3692"/>
                </a:cubicBezTo>
                <a:cubicBezTo>
                  <a:pt x="20927" y="3692"/>
                  <a:pt x="21149" y="3638"/>
                  <a:pt x="21259" y="3486"/>
                </a:cubicBezTo>
                <a:cubicBezTo>
                  <a:pt x="21532" y="3283"/>
                  <a:pt x="21532" y="2820"/>
                  <a:pt x="21259" y="2567"/>
                </a:cubicBezTo>
                <a:lnTo>
                  <a:pt x="18695" y="190"/>
                </a:lnTo>
                <a:cubicBezTo>
                  <a:pt x="18559" y="63"/>
                  <a:pt x="18377" y="0"/>
                  <a:pt x="18200" y="0"/>
                </a:cubicBezTo>
                <a:close/>
                <a:moveTo>
                  <a:pt x="10561" y="1521"/>
                </a:moveTo>
                <a:cubicBezTo>
                  <a:pt x="5311" y="1521"/>
                  <a:pt x="1094" y="5482"/>
                  <a:pt x="1094" y="10299"/>
                </a:cubicBezTo>
                <a:cubicBezTo>
                  <a:pt x="1094" y="13595"/>
                  <a:pt x="3121" y="16625"/>
                  <a:pt x="6238" y="18095"/>
                </a:cubicBezTo>
                <a:lnTo>
                  <a:pt x="5195" y="20741"/>
                </a:lnTo>
                <a:cubicBezTo>
                  <a:pt x="5086" y="21096"/>
                  <a:pt x="5257" y="21448"/>
                  <a:pt x="5640" y="21549"/>
                </a:cubicBezTo>
                <a:cubicBezTo>
                  <a:pt x="5694" y="21600"/>
                  <a:pt x="5790" y="21597"/>
                  <a:pt x="5845" y="21597"/>
                </a:cubicBezTo>
                <a:cubicBezTo>
                  <a:pt x="6118" y="21597"/>
                  <a:pt x="6402" y="21442"/>
                  <a:pt x="6511" y="21137"/>
                </a:cubicBezTo>
                <a:lnTo>
                  <a:pt x="7485" y="18555"/>
                </a:lnTo>
                <a:cubicBezTo>
                  <a:pt x="8469" y="18859"/>
                  <a:pt x="9454" y="19014"/>
                  <a:pt x="10493" y="19014"/>
                </a:cubicBezTo>
                <a:cubicBezTo>
                  <a:pt x="11532" y="19014"/>
                  <a:pt x="12571" y="18859"/>
                  <a:pt x="13500" y="18555"/>
                </a:cubicBezTo>
                <a:lnTo>
                  <a:pt x="14491" y="21137"/>
                </a:lnTo>
                <a:cubicBezTo>
                  <a:pt x="14601" y="21391"/>
                  <a:pt x="14867" y="21597"/>
                  <a:pt x="15141" y="21597"/>
                </a:cubicBezTo>
                <a:cubicBezTo>
                  <a:pt x="15195" y="21597"/>
                  <a:pt x="15308" y="21600"/>
                  <a:pt x="15363" y="21549"/>
                </a:cubicBezTo>
                <a:cubicBezTo>
                  <a:pt x="15746" y="21448"/>
                  <a:pt x="15917" y="21045"/>
                  <a:pt x="15807" y="20741"/>
                </a:cubicBezTo>
                <a:lnTo>
                  <a:pt x="14765" y="18095"/>
                </a:lnTo>
                <a:cubicBezTo>
                  <a:pt x="17936" y="16574"/>
                  <a:pt x="19908" y="13595"/>
                  <a:pt x="19909" y="10299"/>
                </a:cubicBezTo>
                <a:cubicBezTo>
                  <a:pt x="20018" y="5482"/>
                  <a:pt x="15811" y="1521"/>
                  <a:pt x="10561" y="1521"/>
                </a:cubicBezTo>
                <a:close/>
                <a:moveTo>
                  <a:pt x="10561" y="2789"/>
                </a:moveTo>
                <a:cubicBezTo>
                  <a:pt x="15045" y="2789"/>
                  <a:pt x="18644" y="6142"/>
                  <a:pt x="18644" y="10299"/>
                </a:cubicBezTo>
                <a:cubicBezTo>
                  <a:pt x="18644" y="13342"/>
                  <a:pt x="16730" y="16026"/>
                  <a:pt x="13722" y="17192"/>
                </a:cubicBezTo>
                <a:cubicBezTo>
                  <a:pt x="12738" y="17598"/>
                  <a:pt x="11655" y="17794"/>
                  <a:pt x="10561" y="17794"/>
                </a:cubicBezTo>
                <a:cubicBezTo>
                  <a:pt x="9467" y="17794"/>
                  <a:pt x="8367" y="17598"/>
                  <a:pt x="7383" y="17192"/>
                </a:cubicBezTo>
                <a:cubicBezTo>
                  <a:pt x="4430" y="16026"/>
                  <a:pt x="2461" y="13291"/>
                  <a:pt x="2461" y="10299"/>
                </a:cubicBezTo>
                <a:cubicBezTo>
                  <a:pt x="2461" y="6192"/>
                  <a:pt x="6077" y="2789"/>
                  <a:pt x="10561" y="2789"/>
                </a:cubicBezTo>
                <a:close/>
                <a:moveTo>
                  <a:pt x="10561" y="5577"/>
                </a:moveTo>
                <a:cubicBezTo>
                  <a:pt x="10178" y="5577"/>
                  <a:pt x="9843" y="5888"/>
                  <a:pt x="9843" y="6243"/>
                </a:cubicBezTo>
                <a:lnTo>
                  <a:pt x="9843" y="10299"/>
                </a:lnTo>
                <a:cubicBezTo>
                  <a:pt x="9843" y="10654"/>
                  <a:pt x="10178" y="10949"/>
                  <a:pt x="10561" y="10949"/>
                </a:cubicBezTo>
                <a:lnTo>
                  <a:pt x="14936" y="10949"/>
                </a:lnTo>
                <a:cubicBezTo>
                  <a:pt x="15319" y="10949"/>
                  <a:pt x="15636" y="10654"/>
                  <a:pt x="15636" y="10299"/>
                </a:cubicBezTo>
                <a:cubicBezTo>
                  <a:pt x="15636" y="9944"/>
                  <a:pt x="15370" y="9634"/>
                  <a:pt x="14987" y="9634"/>
                </a:cubicBezTo>
                <a:lnTo>
                  <a:pt x="11262" y="9634"/>
                </a:lnTo>
                <a:lnTo>
                  <a:pt x="11262" y="6243"/>
                </a:lnTo>
                <a:cubicBezTo>
                  <a:pt x="11262" y="5888"/>
                  <a:pt x="10944" y="5577"/>
                  <a:pt x="10561" y="557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2" name="Shape"/>
          <p:cNvSpPr/>
          <p:nvPr/>
        </p:nvSpPr>
        <p:spPr>
          <a:xfrm>
            <a:off x="11366500" y="3158611"/>
            <a:ext cx="439354" cy="525860"/>
          </a:xfrm>
          <a:custGeom>
            <a:avLst/>
            <a:gdLst/>
            <a:ahLst/>
            <a:cxnLst>
              <a:cxn ang="0">
                <a:pos x="wd2" y="hd2"/>
              </a:cxn>
              <a:cxn ang="5400000">
                <a:pos x="wd2" y="hd2"/>
              </a:cxn>
              <a:cxn ang="10800000">
                <a:pos x="wd2" y="hd2"/>
              </a:cxn>
              <a:cxn ang="16200000">
                <a:pos x="wd2" y="hd2"/>
              </a:cxn>
            </a:cxnLst>
            <a:rect l="0" t="0" r="r" b="b"/>
            <a:pathLst>
              <a:path w="21538" h="21600" extrusionOk="0">
                <a:moveTo>
                  <a:pt x="8716" y="0"/>
                </a:moveTo>
                <a:cubicBezTo>
                  <a:pt x="8280" y="0"/>
                  <a:pt x="7899" y="320"/>
                  <a:pt x="7899" y="685"/>
                </a:cubicBezTo>
                <a:cubicBezTo>
                  <a:pt x="7899" y="1050"/>
                  <a:pt x="8280" y="1353"/>
                  <a:pt x="8716" y="1353"/>
                </a:cubicBezTo>
                <a:lnTo>
                  <a:pt x="9961" y="1353"/>
                </a:lnTo>
                <a:lnTo>
                  <a:pt x="9961" y="3554"/>
                </a:lnTo>
                <a:cubicBezTo>
                  <a:pt x="4358" y="3919"/>
                  <a:pt x="0" y="7769"/>
                  <a:pt x="0" y="12569"/>
                </a:cubicBezTo>
                <a:cubicBezTo>
                  <a:pt x="0" y="16168"/>
                  <a:pt x="2553" y="19458"/>
                  <a:pt x="6537" y="20866"/>
                </a:cubicBezTo>
                <a:cubicBezTo>
                  <a:pt x="7907" y="21336"/>
                  <a:pt x="9284" y="21600"/>
                  <a:pt x="10779" y="21600"/>
                </a:cubicBezTo>
                <a:cubicBezTo>
                  <a:pt x="12273" y="21600"/>
                  <a:pt x="13631" y="21336"/>
                  <a:pt x="15001" y="20866"/>
                </a:cubicBezTo>
                <a:cubicBezTo>
                  <a:pt x="18985" y="19458"/>
                  <a:pt x="21538" y="16168"/>
                  <a:pt x="21538" y="12569"/>
                </a:cubicBezTo>
                <a:cubicBezTo>
                  <a:pt x="21600" y="7769"/>
                  <a:pt x="17180" y="3867"/>
                  <a:pt x="11576" y="3554"/>
                </a:cubicBezTo>
                <a:lnTo>
                  <a:pt x="11576" y="1353"/>
                </a:lnTo>
                <a:lnTo>
                  <a:pt x="12821" y="1353"/>
                </a:lnTo>
                <a:cubicBezTo>
                  <a:pt x="13257" y="1353"/>
                  <a:pt x="13639" y="1050"/>
                  <a:pt x="13639" y="685"/>
                </a:cubicBezTo>
                <a:cubicBezTo>
                  <a:pt x="13639" y="320"/>
                  <a:pt x="13257" y="0"/>
                  <a:pt x="12821" y="0"/>
                </a:cubicBezTo>
                <a:lnTo>
                  <a:pt x="10779" y="0"/>
                </a:lnTo>
                <a:lnTo>
                  <a:pt x="8716" y="0"/>
                </a:lnTo>
                <a:close/>
                <a:moveTo>
                  <a:pt x="10837" y="4793"/>
                </a:moveTo>
                <a:cubicBezTo>
                  <a:pt x="15942" y="4793"/>
                  <a:pt x="20040" y="8242"/>
                  <a:pt x="20040" y="12520"/>
                </a:cubicBezTo>
                <a:cubicBezTo>
                  <a:pt x="19977" y="15598"/>
                  <a:pt x="17798" y="18411"/>
                  <a:pt x="14436" y="19611"/>
                </a:cubicBezTo>
                <a:cubicBezTo>
                  <a:pt x="13316" y="20028"/>
                  <a:pt x="12082" y="20247"/>
                  <a:pt x="10837" y="20247"/>
                </a:cubicBezTo>
                <a:cubicBezTo>
                  <a:pt x="9592" y="20247"/>
                  <a:pt x="8339" y="20028"/>
                  <a:pt x="7218" y="19611"/>
                </a:cubicBezTo>
                <a:cubicBezTo>
                  <a:pt x="3856" y="18411"/>
                  <a:pt x="1615" y="15598"/>
                  <a:pt x="1615" y="12520"/>
                </a:cubicBezTo>
                <a:cubicBezTo>
                  <a:pt x="1615" y="8294"/>
                  <a:pt x="5732" y="4793"/>
                  <a:pt x="10837" y="4793"/>
                </a:cubicBezTo>
                <a:close/>
                <a:moveTo>
                  <a:pt x="10779" y="7303"/>
                </a:moveTo>
                <a:cubicBezTo>
                  <a:pt x="10343" y="7303"/>
                  <a:pt x="9961" y="7623"/>
                  <a:pt x="9961" y="7988"/>
                </a:cubicBezTo>
                <a:lnTo>
                  <a:pt x="9961" y="12161"/>
                </a:lnTo>
                <a:cubicBezTo>
                  <a:pt x="9961" y="12526"/>
                  <a:pt x="10343" y="12830"/>
                  <a:pt x="10779" y="12830"/>
                </a:cubicBezTo>
                <a:cubicBezTo>
                  <a:pt x="11214" y="12830"/>
                  <a:pt x="11576" y="12526"/>
                  <a:pt x="11576" y="12161"/>
                </a:cubicBezTo>
                <a:lnTo>
                  <a:pt x="11576" y="7988"/>
                </a:lnTo>
                <a:cubicBezTo>
                  <a:pt x="11576" y="7623"/>
                  <a:pt x="11214" y="7303"/>
                  <a:pt x="10779" y="730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3" name="Shape"/>
          <p:cNvSpPr/>
          <p:nvPr/>
        </p:nvSpPr>
        <p:spPr>
          <a:xfrm>
            <a:off x="15278100" y="3107811"/>
            <a:ext cx="449582" cy="609601"/>
          </a:xfrm>
          <a:custGeom>
            <a:avLst/>
            <a:gdLst/>
            <a:ahLst/>
            <a:cxnLst>
              <a:cxn ang="0">
                <a:pos x="wd2" y="hd2"/>
              </a:cxn>
              <a:cxn ang="5400000">
                <a:pos x="wd2" y="hd2"/>
              </a:cxn>
              <a:cxn ang="10800000">
                <a:pos x="wd2" y="hd2"/>
              </a:cxn>
              <a:cxn ang="16200000">
                <a:pos x="wd2" y="hd2"/>
              </a:cxn>
            </a:cxnLst>
            <a:rect l="0" t="0" r="r" b="b"/>
            <a:pathLst>
              <a:path w="21600" h="21600" extrusionOk="0">
                <a:moveTo>
                  <a:pt x="16414" y="6615"/>
                </a:moveTo>
                <a:lnTo>
                  <a:pt x="16414" y="4185"/>
                </a:lnTo>
                <a:cubicBezTo>
                  <a:pt x="16414" y="1890"/>
                  <a:pt x="13851" y="0"/>
                  <a:pt x="10739" y="0"/>
                </a:cubicBezTo>
                <a:cubicBezTo>
                  <a:pt x="7627" y="0"/>
                  <a:pt x="5064" y="1890"/>
                  <a:pt x="5064" y="4185"/>
                </a:cubicBezTo>
                <a:lnTo>
                  <a:pt x="5064" y="6615"/>
                </a:lnTo>
                <a:cubicBezTo>
                  <a:pt x="1892" y="8055"/>
                  <a:pt x="0" y="10620"/>
                  <a:pt x="0" y="13365"/>
                </a:cubicBezTo>
                <a:lnTo>
                  <a:pt x="0" y="18045"/>
                </a:lnTo>
                <a:cubicBezTo>
                  <a:pt x="0" y="18180"/>
                  <a:pt x="61" y="18360"/>
                  <a:pt x="244" y="18450"/>
                </a:cubicBezTo>
                <a:cubicBezTo>
                  <a:pt x="366" y="18540"/>
                  <a:pt x="610" y="18630"/>
                  <a:pt x="793" y="18630"/>
                </a:cubicBezTo>
                <a:lnTo>
                  <a:pt x="7566" y="18630"/>
                </a:lnTo>
                <a:lnTo>
                  <a:pt x="7566" y="19215"/>
                </a:lnTo>
                <a:cubicBezTo>
                  <a:pt x="7566" y="20520"/>
                  <a:pt x="9031" y="21600"/>
                  <a:pt x="10800" y="21600"/>
                </a:cubicBezTo>
                <a:cubicBezTo>
                  <a:pt x="12569" y="21600"/>
                  <a:pt x="14034" y="20520"/>
                  <a:pt x="14034" y="19215"/>
                </a:cubicBezTo>
                <a:lnTo>
                  <a:pt x="14034" y="18585"/>
                </a:lnTo>
                <a:lnTo>
                  <a:pt x="20807" y="18585"/>
                </a:lnTo>
                <a:cubicBezTo>
                  <a:pt x="21234" y="18585"/>
                  <a:pt x="21600" y="18315"/>
                  <a:pt x="21600" y="18000"/>
                </a:cubicBezTo>
                <a:lnTo>
                  <a:pt x="21600" y="13320"/>
                </a:lnTo>
                <a:cubicBezTo>
                  <a:pt x="21539" y="10620"/>
                  <a:pt x="19586" y="8055"/>
                  <a:pt x="16414" y="6615"/>
                </a:cubicBezTo>
                <a:close/>
                <a:moveTo>
                  <a:pt x="12386" y="19215"/>
                </a:moveTo>
                <a:cubicBezTo>
                  <a:pt x="12386" y="19890"/>
                  <a:pt x="11654" y="20430"/>
                  <a:pt x="10739" y="20430"/>
                </a:cubicBezTo>
                <a:cubicBezTo>
                  <a:pt x="9824" y="20430"/>
                  <a:pt x="9092" y="19890"/>
                  <a:pt x="9092" y="19215"/>
                </a:cubicBezTo>
                <a:lnTo>
                  <a:pt x="9092" y="18585"/>
                </a:lnTo>
                <a:lnTo>
                  <a:pt x="12387" y="18585"/>
                </a:lnTo>
                <a:lnTo>
                  <a:pt x="12386" y="19215"/>
                </a:lnTo>
                <a:close/>
                <a:moveTo>
                  <a:pt x="19953" y="17460"/>
                </a:moveTo>
                <a:lnTo>
                  <a:pt x="13180" y="17460"/>
                </a:lnTo>
                <a:lnTo>
                  <a:pt x="8298" y="17460"/>
                </a:lnTo>
                <a:lnTo>
                  <a:pt x="1525" y="17460"/>
                </a:lnTo>
                <a:lnTo>
                  <a:pt x="1525" y="13365"/>
                </a:lnTo>
                <a:cubicBezTo>
                  <a:pt x="1525" y="10935"/>
                  <a:pt x="3295" y="8640"/>
                  <a:pt x="6224" y="7425"/>
                </a:cubicBezTo>
                <a:cubicBezTo>
                  <a:pt x="6468" y="7335"/>
                  <a:pt x="6651" y="7110"/>
                  <a:pt x="6651" y="6930"/>
                </a:cubicBezTo>
                <a:lnTo>
                  <a:pt x="6651" y="4185"/>
                </a:lnTo>
                <a:cubicBezTo>
                  <a:pt x="6651" y="2520"/>
                  <a:pt x="8481" y="1170"/>
                  <a:pt x="10739" y="1170"/>
                </a:cubicBezTo>
                <a:cubicBezTo>
                  <a:pt x="12997" y="1170"/>
                  <a:pt x="14827" y="2520"/>
                  <a:pt x="14827" y="4185"/>
                </a:cubicBezTo>
                <a:lnTo>
                  <a:pt x="14827" y="6930"/>
                </a:lnTo>
                <a:cubicBezTo>
                  <a:pt x="14827" y="7155"/>
                  <a:pt x="15010" y="7335"/>
                  <a:pt x="15254" y="7425"/>
                </a:cubicBezTo>
                <a:cubicBezTo>
                  <a:pt x="18183" y="8640"/>
                  <a:pt x="19952" y="10890"/>
                  <a:pt x="19952" y="13365"/>
                </a:cubicBezTo>
                <a:lnTo>
                  <a:pt x="19952" y="1746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4" name="Shape"/>
          <p:cNvSpPr/>
          <p:nvPr/>
        </p:nvSpPr>
        <p:spPr>
          <a:xfrm>
            <a:off x="8699500" y="4263511"/>
            <a:ext cx="558490" cy="557531"/>
          </a:xfrm>
          <a:custGeom>
            <a:avLst/>
            <a:gdLst/>
            <a:ahLst/>
            <a:cxnLst>
              <a:cxn ang="0">
                <a:pos x="wd2" y="hd2"/>
              </a:cxn>
              <a:cxn ang="5400000">
                <a:pos x="wd2" y="hd2"/>
              </a:cxn>
              <a:cxn ang="10800000">
                <a:pos x="wd2" y="hd2"/>
              </a:cxn>
              <a:cxn ang="16200000">
                <a:pos x="wd2" y="hd2"/>
              </a:cxn>
            </a:cxnLst>
            <a:rect l="0" t="0" r="r" b="b"/>
            <a:pathLst>
              <a:path w="21155" h="21166" extrusionOk="0">
                <a:moveTo>
                  <a:pt x="19868" y="1302"/>
                </a:moveTo>
                <a:cubicBezTo>
                  <a:pt x="18136" y="-434"/>
                  <a:pt x="15298" y="-434"/>
                  <a:pt x="13518" y="1302"/>
                </a:cubicBezTo>
                <a:lnTo>
                  <a:pt x="12748" y="2025"/>
                </a:lnTo>
                <a:cubicBezTo>
                  <a:pt x="9910" y="1350"/>
                  <a:pt x="6879" y="2218"/>
                  <a:pt x="4811" y="4291"/>
                </a:cubicBezTo>
                <a:lnTo>
                  <a:pt x="192" y="8920"/>
                </a:lnTo>
                <a:cubicBezTo>
                  <a:pt x="96" y="9016"/>
                  <a:pt x="0" y="9209"/>
                  <a:pt x="0" y="9354"/>
                </a:cubicBezTo>
                <a:cubicBezTo>
                  <a:pt x="0" y="9498"/>
                  <a:pt x="48" y="9691"/>
                  <a:pt x="192" y="9787"/>
                </a:cubicBezTo>
                <a:lnTo>
                  <a:pt x="3945" y="13548"/>
                </a:lnTo>
                <a:lnTo>
                  <a:pt x="3464" y="14030"/>
                </a:lnTo>
                <a:cubicBezTo>
                  <a:pt x="2453" y="15043"/>
                  <a:pt x="2453" y="16634"/>
                  <a:pt x="3464" y="17646"/>
                </a:cubicBezTo>
                <a:cubicBezTo>
                  <a:pt x="3945" y="18129"/>
                  <a:pt x="4618" y="18370"/>
                  <a:pt x="5244" y="18370"/>
                </a:cubicBezTo>
                <a:cubicBezTo>
                  <a:pt x="5917" y="18370"/>
                  <a:pt x="6543" y="18129"/>
                  <a:pt x="7024" y="17646"/>
                </a:cubicBezTo>
                <a:lnTo>
                  <a:pt x="7505" y="17164"/>
                </a:lnTo>
                <a:lnTo>
                  <a:pt x="11305" y="20973"/>
                </a:lnTo>
                <a:cubicBezTo>
                  <a:pt x="11449" y="21118"/>
                  <a:pt x="11594" y="21166"/>
                  <a:pt x="11738" y="21166"/>
                </a:cubicBezTo>
                <a:cubicBezTo>
                  <a:pt x="11882" y="21166"/>
                  <a:pt x="12075" y="21118"/>
                  <a:pt x="12171" y="20973"/>
                </a:cubicBezTo>
                <a:lnTo>
                  <a:pt x="16789" y="16345"/>
                </a:lnTo>
                <a:cubicBezTo>
                  <a:pt x="18858" y="14271"/>
                  <a:pt x="19724" y="11234"/>
                  <a:pt x="19050" y="8389"/>
                </a:cubicBezTo>
                <a:lnTo>
                  <a:pt x="19772" y="7666"/>
                </a:lnTo>
                <a:cubicBezTo>
                  <a:pt x="21600" y="5882"/>
                  <a:pt x="21600" y="3037"/>
                  <a:pt x="19868" y="1302"/>
                </a:cubicBezTo>
                <a:close/>
                <a:moveTo>
                  <a:pt x="6735" y="16296"/>
                </a:moveTo>
                <a:lnTo>
                  <a:pt x="6254" y="16778"/>
                </a:lnTo>
                <a:cubicBezTo>
                  <a:pt x="5725" y="17309"/>
                  <a:pt x="4907" y="17309"/>
                  <a:pt x="4378" y="16778"/>
                </a:cubicBezTo>
                <a:cubicBezTo>
                  <a:pt x="3849" y="16248"/>
                  <a:pt x="3849" y="15429"/>
                  <a:pt x="4378" y="14898"/>
                </a:cubicBezTo>
                <a:lnTo>
                  <a:pt x="4859" y="14416"/>
                </a:lnTo>
                <a:lnTo>
                  <a:pt x="6735" y="16296"/>
                </a:lnTo>
                <a:close/>
                <a:moveTo>
                  <a:pt x="19002" y="6750"/>
                </a:moveTo>
                <a:lnTo>
                  <a:pt x="17992" y="7714"/>
                </a:lnTo>
                <a:cubicBezTo>
                  <a:pt x="17848" y="7859"/>
                  <a:pt x="17751" y="8100"/>
                  <a:pt x="17848" y="8341"/>
                </a:cubicBezTo>
                <a:cubicBezTo>
                  <a:pt x="18569" y="10896"/>
                  <a:pt x="17848" y="13596"/>
                  <a:pt x="15971" y="15477"/>
                </a:cubicBezTo>
                <a:lnTo>
                  <a:pt x="11786" y="19671"/>
                </a:lnTo>
                <a:lnTo>
                  <a:pt x="1491" y="9353"/>
                </a:lnTo>
                <a:lnTo>
                  <a:pt x="5677" y="5159"/>
                </a:lnTo>
                <a:cubicBezTo>
                  <a:pt x="7505" y="3327"/>
                  <a:pt x="10247" y="2603"/>
                  <a:pt x="12748" y="3278"/>
                </a:cubicBezTo>
                <a:cubicBezTo>
                  <a:pt x="12941" y="3327"/>
                  <a:pt x="13181" y="3278"/>
                  <a:pt x="13326" y="3134"/>
                </a:cubicBezTo>
                <a:lnTo>
                  <a:pt x="14336" y="2121"/>
                </a:lnTo>
                <a:cubicBezTo>
                  <a:pt x="15587" y="868"/>
                  <a:pt x="17655" y="868"/>
                  <a:pt x="18906" y="2121"/>
                </a:cubicBezTo>
                <a:cubicBezTo>
                  <a:pt x="20253" y="3423"/>
                  <a:pt x="20253" y="5496"/>
                  <a:pt x="19002" y="67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5" name="Shape"/>
          <p:cNvSpPr/>
          <p:nvPr/>
        </p:nvSpPr>
        <p:spPr>
          <a:xfrm>
            <a:off x="12636499" y="3107811"/>
            <a:ext cx="522023" cy="608331"/>
          </a:xfrm>
          <a:custGeom>
            <a:avLst/>
            <a:gdLst/>
            <a:ahLst/>
            <a:cxnLst>
              <a:cxn ang="0">
                <a:pos x="wd2" y="hd2"/>
              </a:cxn>
              <a:cxn ang="5400000">
                <a:pos x="wd2" y="hd2"/>
              </a:cxn>
              <a:cxn ang="10800000">
                <a:pos x="wd2" y="hd2"/>
              </a:cxn>
              <a:cxn ang="16200000">
                <a:pos x="wd2" y="hd2"/>
              </a:cxn>
            </a:cxnLst>
            <a:rect l="0" t="0" r="r" b="b"/>
            <a:pathLst>
              <a:path w="21550" h="21600" extrusionOk="0">
                <a:moveTo>
                  <a:pt x="21393" y="17722"/>
                </a:moveTo>
                <a:cubicBezTo>
                  <a:pt x="20868" y="17136"/>
                  <a:pt x="20397" y="16504"/>
                  <a:pt x="20030" y="15873"/>
                </a:cubicBezTo>
                <a:cubicBezTo>
                  <a:pt x="19033" y="14295"/>
                  <a:pt x="18404" y="12536"/>
                  <a:pt x="18142" y="10687"/>
                </a:cubicBezTo>
                <a:cubicBezTo>
                  <a:pt x="18142" y="6133"/>
                  <a:pt x="15573" y="3202"/>
                  <a:pt x="11432" y="2931"/>
                </a:cubicBezTo>
                <a:lnTo>
                  <a:pt x="11432" y="586"/>
                </a:lnTo>
                <a:cubicBezTo>
                  <a:pt x="11432" y="271"/>
                  <a:pt x="11117" y="0"/>
                  <a:pt x="10750" y="0"/>
                </a:cubicBezTo>
                <a:cubicBezTo>
                  <a:pt x="10383" y="0"/>
                  <a:pt x="10068" y="271"/>
                  <a:pt x="10068" y="586"/>
                </a:cubicBezTo>
                <a:lnTo>
                  <a:pt x="10068" y="2931"/>
                </a:lnTo>
                <a:cubicBezTo>
                  <a:pt x="5927" y="3202"/>
                  <a:pt x="3358" y="6133"/>
                  <a:pt x="3358" y="10687"/>
                </a:cubicBezTo>
                <a:cubicBezTo>
                  <a:pt x="3253" y="12446"/>
                  <a:pt x="2729" y="14114"/>
                  <a:pt x="1785" y="15603"/>
                </a:cubicBezTo>
                <a:cubicBezTo>
                  <a:pt x="1313" y="16324"/>
                  <a:pt x="789" y="17046"/>
                  <a:pt x="160" y="17677"/>
                </a:cubicBezTo>
                <a:cubicBezTo>
                  <a:pt x="2" y="17857"/>
                  <a:pt x="-50" y="18083"/>
                  <a:pt x="55" y="18308"/>
                </a:cubicBezTo>
                <a:cubicBezTo>
                  <a:pt x="160" y="18534"/>
                  <a:pt x="422" y="18624"/>
                  <a:pt x="684" y="18624"/>
                </a:cubicBezTo>
                <a:lnTo>
                  <a:pt x="8024" y="18624"/>
                </a:lnTo>
                <a:lnTo>
                  <a:pt x="8024" y="19210"/>
                </a:lnTo>
                <a:cubicBezTo>
                  <a:pt x="8024" y="20518"/>
                  <a:pt x="9282" y="21600"/>
                  <a:pt x="10802" y="21600"/>
                </a:cubicBezTo>
                <a:cubicBezTo>
                  <a:pt x="12323" y="21600"/>
                  <a:pt x="13581" y="20518"/>
                  <a:pt x="13581" y="19210"/>
                </a:cubicBezTo>
                <a:lnTo>
                  <a:pt x="13581" y="18624"/>
                </a:lnTo>
                <a:lnTo>
                  <a:pt x="20921" y="18624"/>
                </a:lnTo>
                <a:cubicBezTo>
                  <a:pt x="21183" y="18624"/>
                  <a:pt x="21393" y="18489"/>
                  <a:pt x="21550" y="18308"/>
                </a:cubicBezTo>
                <a:cubicBezTo>
                  <a:pt x="21550" y="18128"/>
                  <a:pt x="21550" y="17902"/>
                  <a:pt x="21393" y="17722"/>
                </a:cubicBezTo>
                <a:close/>
                <a:moveTo>
                  <a:pt x="12165" y="19255"/>
                </a:moveTo>
                <a:cubicBezTo>
                  <a:pt x="12165" y="19932"/>
                  <a:pt x="11536" y="20473"/>
                  <a:pt x="10750" y="20473"/>
                </a:cubicBezTo>
                <a:cubicBezTo>
                  <a:pt x="9964" y="20473"/>
                  <a:pt x="9334" y="19932"/>
                  <a:pt x="9334" y="19255"/>
                </a:cubicBezTo>
                <a:lnTo>
                  <a:pt x="9334" y="18669"/>
                </a:lnTo>
                <a:lnTo>
                  <a:pt x="12165" y="18669"/>
                </a:lnTo>
                <a:lnTo>
                  <a:pt x="12165" y="19255"/>
                </a:lnTo>
                <a:close/>
                <a:moveTo>
                  <a:pt x="1995" y="17496"/>
                </a:moveTo>
                <a:cubicBezTo>
                  <a:pt x="2362" y="17091"/>
                  <a:pt x="2676" y="16640"/>
                  <a:pt x="2938" y="16189"/>
                </a:cubicBezTo>
                <a:cubicBezTo>
                  <a:pt x="3987" y="14520"/>
                  <a:pt x="4564" y="12716"/>
                  <a:pt x="4668" y="10777"/>
                </a:cubicBezTo>
                <a:cubicBezTo>
                  <a:pt x="4668" y="10777"/>
                  <a:pt x="4668" y="10777"/>
                  <a:pt x="4668" y="10732"/>
                </a:cubicBezTo>
                <a:cubicBezTo>
                  <a:pt x="4668" y="8748"/>
                  <a:pt x="5193" y="7125"/>
                  <a:pt x="6136" y="5952"/>
                </a:cubicBezTo>
                <a:cubicBezTo>
                  <a:pt x="7185" y="4690"/>
                  <a:pt x="8705" y="4058"/>
                  <a:pt x="10698" y="4058"/>
                </a:cubicBezTo>
                <a:cubicBezTo>
                  <a:pt x="12690" y="4058"/>
                  <a:pt x="14210" y="4690"/>
                  <a:pt x="15259" y="5952"/>
                </a:cubicBezTo>
                <a:cubicBezTo>
                  <a:pt x="16255" y="7125"/>
                  <a:pt x="16727" y="8748"/>
                  <a:pt x="16727" y="10732"/>
                </a:cubicBezTo>
                <a:cubicBezTo>
                  <a:pt x="16727" y="10732"/>
                  <a:pt x="16727" y="10777"/>
                  <a:pt x="16727" y="10777"/>
                </a:cubicBezTo>
                <a:cubicBezTo>
                  <a:pt x="16989" y="12807"/>
                  <a:pt x="17670" y="14701"/>
                  <a:pt x="18771" y="16414"/>
                </a:cubicBezTo>
                <a:cubicBezTo>
                  <a:pt x="18981" y="16775"/>
                  <a:pt x="19243" y="17136"/>
                  <a:pt x="19505" y="17496"/>
                </a:cubicBezTo>
                <a:lnTo>
                  <a:pt x="1995" y="1749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6" name="Shape"/>
          <p:cNvSpPr/>
          <p:nvPr/>
        </p:nvSpPr>
        <p:spPr>
          <a:xfrm>
            <a:off x="7366000" y="3082411"/>
            <a:ext cx="614760" cy="686595"/>
          </a:xfrm>
          <a:custGeom>
            <a:avLst/>
            <a:gdLst/>
            <a:ahLst/>
            <a:cxnLst>
              <a:cxn ang="0">
                <a:pos x="wd2" y="hd2"/>
              </a:cxn>
              <a:cxn ang="5400000">
                <a:pos x="wd2" y="hd2"/>
              </a:cxn>
              <a:cxn ang="10800000">
                <a:pos x="wd2" y="hd2"/>
              </a:cxn>
              <a:cxn ang="16200000">
                <a:pos x="wd2" y="hd2"/>
              </a:cxn>
            </a:cxnLst>
            <a:rect l="0" t="0" r="r" b="b"/>
            <a:pathLst>
              <a:path w="21600" h="21600" extrusionOk="0">
                <a:moveTo>
                  <a:pt x="8213" y="0"/>
                </a:moveTo>
                <a:cubicBezTo>
                  <a:pt x="8068" y="0"/>
                  <a:pt x="7920" y="50"/>
                  <a:pt x="7809" y="150"/>
                </a:cubicBezTo>
                <a:cubicBezTo>
                  <a:pt x="7586" y="350"/>
                  <a:pt x="7586" y="674"/>
                  <a:pt x="7809" y="874"/>
                </a:cubicBezTo>
                <a:lnTo>
                  <a:pt x="9454" y="2347"/>
                </a:lnTo>
                <a:cubicBezTo>
                  <a:pt x="7089" y="2587"/>
                  <a:pt x="4861" y="3548"/>
                  <a:pt x="3165" y="5107"/>
                </a:cubicBezTo>
                <a:cubicBezTo>
                  <a:pt x="1113" y="6944"/>
                  <a:pt x="0" y="9339"/>
                  <a:pt x="0" y="11936"/>
                </a:cubicBezTo>
                <a:cubicBezTo>
                  <a:pt x="0" y="14493"/>
                  <a:pt x="1113" y="16928"/>
                  <a:pt x="3165" y="18766"/>
                </a:cubicBezTo>
                <a:cubicBezTo>
                  <a:pt x="5218" y="20604"/>
                  <a:pt x="7893" y="21600"/>
                  <a:pt x="10793" y="21600"/>
                </a:cubicBezTo>
                <a:cubicBezTo>
                  <a:pt x="13649" y="21600"/>
                  <a:pt x="16382" y="20604"/>
                  <a:pt x="18435" y="18766"/>
                </a:cubicBezTo>
                <a:cubicBezTo>
                  <a:pt x="20487" y="16928"/>
                  <a:pt x="21600" y="14533"/>
                  <a:pt x="21600" y="11936"/>
                </a:cubicBezTo>
                <a:cubicBezTo>
                  <a:pt x="21555" y="9339"/>
                  <a:pt x="20387" y="6905"/>
                  <a:pt x="18379" y="5107"/>
                </a:cubicBezTo>
                <a:cubicBezTo>
                  <a:pt x="18156" y="4907"/>
                  <a:pt x="17807" y="4907"/>
                  <a:pt x="17584" y="5107"/>
                </a:cubicBezTo>
                <a:cubicBezTo>
                  <a:pt x="17361" y="5306"/>
                  <a:pt x="17361" y="5619"/>
                  <a:pt x="17584" y="5818"/>
                </a:cubicBezTo>
                <a:cubicBezTo>
                  <a:pt x="19413" y="7456"/>
                  <a:pt x="20387" y="9621"/>
                  <a:pt x="20387" y="11899"/>
                </a:cubicBezTo>
                <a:cubicBezTo>
                  <a:pt x="20387" y="14216"/>
                  <a:pt x="19413" y="16369"/>
                  <a:pt x="17584" y="17967"/>
                </a:cubicBezTo>
                <a:cubicBezTo>
                  <a:pt x="13836" y="21323"/>
                  <a:pt x="7722" y="21323"/>
                  <a:pt x="3974" y="17967"/>
                </a:cubicBezTo>
                <a:cubicBezTo>
                  <a:pt x="2145" y="16329"/>
                  <a:pt x="1157" y="14176"/>
                  <a:pt x="1157" y="11899"/>
                </a:cubicBezTo>
                <a:cubicBezTo>
                  <a:pt x="1157" y="9581"/>
                  <a:pt x="2145" y="7416"/>
                  <a:pt x="3974" y="5818"/>
                </a:cubicBezTo>
                <a:cubicBezTo>
                  <a:pt x="5447" y="4500"/>
                  <a:pt x="7279" y="3701"/>
                  <a:pt x="9287" y="3421"/>
                </a:cubicBezTo>
                <a:lnTo>
                  <a:pt x="7851" y="4707"/>
                </a:lnTo>
                <a:cubicBezTo>
                  <a:pt x="7628" y="4907"/>
                  <a:pt x="7628" y="5219"/>
                  <a:pt x="7851" y="5419"/>
                </a:cubicBezTo>
                <a:cubicBezTo>
                  <a:pt x="7985" y="5539"/>
                  <a:pt x="8121" y="5581"/>
                  <a:pt x="8255" y="5581"/>
                </a:cubicBezTo>
                <a:cubicBezTo>
                  <a:pt x="8389" y="5581"/>
                  <a:pt x="8570" y="5539"/>
                  <a:pt x="8660" y="5419"/>
                </a:cubicBezTo>
                <a:lnTo>
                  <a:pt x="11197" y="3146"/>
                </a:lnTo>
                <a:cubicBezTo>
                  <a:pt x="11197" y="3106"/>
                  <a:pt x="11239" y="3111"/>
                  <a:pt x="11239" y="3071"/>
                </a:cubicBezTo>
                <a:cubicBezTo>
                  <a:pt x="11239" y="3071"/>
                  <a:pt x="11250" y="3022"/>
                  <a:pt x="11295" y="3022"/>
                </a:cubicBezTo>
                <a:cubicBezTo>
                  <a:pt x="11295" y="3022"/>
                  <a:pt x="11292" y="2984"/>
                  <a:pt x="11337" y="2984"/>
                </a:cubicBezTo>
                <a:cubicBezTo>
                  <a:pt x="11337" y="2984"/>
                  <a:pt x="11337" y="2947"/>
                  <a:pt x="11337" y="2947"/>
                </a:cubicBezTo>
                <a:cubicBezTo>
                  <a:pt x="11337" y="2947"/>
                  <a:pt x="11337" y="2909"/>
                  <a:pt x="11337" y="2909"/>
                </a:cubicBezTo>
                <a:cubicBezTo>
                  <a:pt x="11337" y="2869"/>
                  <a:pt x="11337" y="2824"/>
                  <a:pt x="11337" y="2784"/>
                </a:cubicBezTo>
                <a:cubicBezTo>
                  <a:pt x="11337" y="2744"/>
                  <a:pt x="11337" y="2712"/>
                  <a:pt x="11337" y="2672"/>
                </a:cubicBezTo>
                <a:cubicBezTo>
                  <a:pt x="11337" y="2672"/>
                  <a:pt x="11337" y="2622"/>
                  <a:pt x="11337" y="2622"/>
                </a:cubicBezTo>
                <a:cubicBezTo>
                  <a:pt x="11337" y="2622"/>
                  <a:pt x="11337" y="2584"/>
                  <a:pt x="11337" y="2585"/>
                </a:cubicBezTo>
                <a:cubicBezTo>
                  <a:pt x="11337" y="2585"/>
                  <a:pt x="11340" y="2547"/>
                  <a:pt x="11295" y="2547"/>
                </a:cubicBezTo>
                <a:cubicBezTo>
                  <a:pt x="11295" y="2547"/>
                  <a:pt x="11284" y="2510"/>
                  <a:pt x="11239" y="2510"/>
                </a:cubicBezTo>
                <a:cubicBezTo>
                  <a:pt x="11239" y="2470"/>
                  <a:pt x="11200" y="2462"/>
                  <a:pt x="11156" y="2422"/>
                </a:cubicBezTo>
                <a:lnTo>
                  <a:pt x="8618" y="150"/>
                </a:lnTo>
                <a:cubicBezTo>
                  <a:pt x="8506" y="50"/>
                  <a:pt x="8358" y="0"/>
                  <a:pt x="8213" y="0"/>
                </a:cubicBezTo>
                <a:close/>
                <a:moveTo>
                  <a:pt x="10849" y="7991"/>
                </a:moveTo>
                <a:cubicBezTo>
                  <a:pt x="10536" y="7991"/>
                  <a:pt x="10263" y="8235"/>
                  <a:pt x="10263" y="8515"/>
                </a:cubicBezTo>
                <a:lnTo>
                  <a:pt x="10263" y="11711"/>
                </a:lnTo>
                <a:cubicBezTo>
                  <a:pt x="10263" y="11991"/>
                  <a:pt x="10536" y="12223"/>
                  <a:pt x="10849" y="12223"/>
                </a:cubicBezTo>
                <a:lnTo>
                  <a:pt x="18072" y="12223"/>
                </a:lnTo>
                <a:cubicBezTo>
                  <a:pt x="18384" y="12223"/>
                  <a:pt x="18658" y="11991"/>
                  <a:pt x="18658" y="11711"/>
                </a:cubicBezTo>
                <a:cubicBezTo>
                  <a:pt x="18658" y="11432"/>
                  <a:pt x="18384" y="11187"/>
                  <a:pt x="18072" y="11187"/>
                </a:cubicBezTo>
                <a:lnTo>
                  <a:pt x="11421" y="11187"/>
                </a:lnTo>
                <a:lnTo>
                  <a:pt x="11421" y="8515"/>
                </a:lnTo>
                <a:cubicBezTo>
                  <a:pt x="11421" y="8196"/>
                  <a:pt x="11206" y="7991"/>
                  <a:pt x="10849" y="799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7" name="Shape"/>
          <p:cNvSpPr/>
          <p:nvPr/>
        </p:nvSpPr>
        <p:spPr>
          <a:xfrm>
            <a:off x="13919199" y="3145911"/>
            <a:ext cx="554675" cy="554673"/>
          </a:xfrm>
          <a:custGeom>
            <a:avLst/>
            <a:gdLst/>
            <a:ahLst/>
            <a:cxnLst>
              <a:cxn ang="0">
                <a:pos x="wd2" y="hd2"/>
              </a:cxn>
              <a:cxn ang="5400000">
                <a:pos x="wd2" y="hd2"/>
              </a:cxn>
              <a:cxn ang="10800000">
                <a:pos x="wd2" y="hd2"/>
              </a:cxn>
              <a:cxn ang="16200000">
                <a:pos x="wd2" y="hd2"/>
              </a:cxn>
            </a:cxnLst>
            <a:rect l="0" t="0" r="r" b="b"/>
            <a:pathLst>
              <a:path w="21011" h="21058" extrusionOk="0">
                <a:moveTo>
                  <a:pt x="20830" y="181"/>
                </a:moveTo>
                <a:cubicBezTo>
                  <a:pt x="20590" y="-60"/>
                  <a:pt x="20205" y="-60"/>
                  <a:pt x="19964" y="181"/>
                </a:cubicBezTo>
                <a:lnTo>
                  <a:pt x="18185" y="1965"/>
                </a:lnTo>
                <a:cubicBezTo>
                  <a:pt x="15250" y="-542"/>
                  <a:pt x="11401" y="37"/>
                  <a:pt x="7938" y="3460"/>
                </a:cubicBezTo>
                <a:cubicBezTo>
                  <a:pt x="6543" y="4713"/>
                  <a:pt x="4955" y="5629"/>
                  <a:pt x="3223" y="6160"/>
                </a:cubicBezTo>
                <a:cubicBezTo>
                  <a:pt x="2357" y="6401"/>
                  <a:pt x="1491" y="6594"/>
                  <a:pt x="577" y="6642"/>
                </a:cubicBezTo>
                <a:cubicBezTo>
                  <a:pt x="337" y="6642"/>
                  <a:pt x="144" y="6835"/>
                  <a:pt x="48" y="7028"/>
                </a:cubicBezTo>
                <a:cubicBezTo>
                  <a:pt x="-48" y="7269"/>
                  <a:pt x="0" y="7510"/>
                  <a:pt x="193" y="7703"/>
                </a:cubicBezTo>
                <a:lnTo>
                  <a:pt x="4955" y="12476"/>
                </a:lnTo>
                <a:lnTo>
                  <a:pt x="4522" y="12910"/>
                </a:lnTo>
                <a:cubicBezTo>
                  <a:pt x="3512" y="13922"/>
                  <a:pt x="3512" y="15513"/>
                  <a:pt x="4522" y="16526"/>
                </a:cubicBezTo>
                <a:cubicBezTo>
                  <a:pt x="5003" y="17008"/>
                  <a:pt x="5677" y="17249"/>
                  <a:pt x="6302" y="17249"/>
                </a:cubicBezTo>
                <a:cubicBezTo>
                  <a:pt x="6927" y="17249"/>
                  <a:pt x="7601" y="17008"/>
                  <a:pt x="8082" y="16526"/>
                </a:cubicBezTo>
                <a:lnTo>
                  <a:pt x="8563" y="16092"/>
                </a:lnTo>
                <a:lnTo>
                  <a:pt x="13326" y="20865"/>
                </a:lnTo>
                <a:cubicBezTo>
                  <a:pt x="13422" y="20962"/>
                  <a:pt x="13614" y="21058"/>
                  <a:pt x="13759" y="21058"/>
                </a:cubicBezTo>
                <a:cubicBezTo>
                  <a:pt x="13807" y="21058"/>
                  <a:pt x="13903" y="21058"/>
                  <a:pt x="13951" y="21010"/>
                </a:cubicBezTo>
                <a:cubicBezTo>
                  <a:pt x="14192" y="20913"/>
                  <a:pt x="14336" y="20720"/>
                  <a:pt x="14384" y="20528"/>
                </a:cubicBezTo>
                <a:cubicBezTo>
                  <a:pt x="14480" y="19756"/>
                  <a:pt x="14673" y="18985"/>
                  <a:pt x="14865" y="18213"/>
                </a:cubicBezTo>
                <a:cubicBezTo>
                  <a:pt x="15442" y="16381"/>
                  <a:pt x="16356" y="14645"/>
                  <a:pt x="17559" y="13054"/>
                </a:cubicBezTo>
                <a:cubicBezTo>
                  <a:pt x="20975" y="9583"/>
                  <a:pt x="21552" y="5726"/>
                  <a:pt x="19050" y="2833"/>
                </a:cubicBezTo>
                <a:lnTo>
                  <a:pt x="20830" y="1049"/>
                </a:lnTo>
                <a:cubicBezTo>
                  <a:pt x="21071" y="808"/>
                  <a:pt x="21071" y="422"/>
                  <a:pt x="20830" y="181"/>
                </a:cubicBezTo>
                <a:close/>
                <a:moveTo>
                  <a:pt x="7264" y="15658"/>
                </a:moveTo>
                <a:cubicBezTo>
                  <a:pt x="6735" y="16188"/>
                  <a:pt x="5917" y="16188"/>
                  <a:pt x="5388" y="15658"/>
                </a:cubicBezTo>
                <a:cubicBezTo>
                  <a:pt x="4859" y="15128"/>
                  <a:pt x="4859" y="14308"/>
                  <a:pt x="5388" y="13778"/>
                </a:cubicBezTo>
                <a:lnTo>
                  <a:pt x="5869" y="13344"/>
                </a:lnTo>
                <a:lnTo>
                  <a:pt x="7745" y="15224"/>
                </a:lnTo>
                <a:lnTo>
                  <a:pt x="7264" y="15658"/>
                </a:lnTo>
                <a:close/>
                <a:moveTo>
                  <a:pt x="19339" y="7606"/>
                </a:moveTo>
                <a:cubicBezTo>
                  <a:pt x="19099" y="9101"/>
                  <a:pt x="18184" y="10692"/>
                  <a:pt x="16693" y="12187"/>
                </a:cubicBezTo>
                <a:cubicBezTo>
                  <a:pt x="16693" y="12187"/>
                  <a:pt x="16645" y="12235"/>
                  <a:pt x="16645" y="12235"/>
                </a:cubicBezTo>
                <a:cubicBezTo>
                  <a:pt x="15298" y="13922"/>
                  <a:pt x="14288" y="15803"/>
                  <a:pt x="13711" y="17828"/>
                </a:cubicBezTo>
                <a:cubicBezTo>
                  <a:pt x="13566" y="18262"/>
                  <a:pt x="13470" y="18696"/>
                  <a:pt x="13374" y="19129"/>
                </a:cubicBezTo>
                <a:lnTo>
                  <a:pt x="9044" y="14790"/>
                </a:lnTo>
                <a:cubicBezTo>
                  <a:pt x="9044" y="14790"/>
                  <a:pt x="9044" y="14790"/>
                  <a:pt x="8996" y="14742"/>
                </a:cubicBezTo>
                <a:lnTo>
                  <a:pt x="6254" y="11994"/>
                </a:lnTo>
                <a:cubicBezTo>
                  <a:pt x="6254" y="11994"/>
                  <a:pt x="6254" y="11994"/>
                  <a:pt x="6206" y="11946"/>
                </a:cubicBezTo>
                <a:lnTo>
                  <a:pt x="1924" y="7654"/>
                </a:lnTo>
                <a:cubicBezTo>
                  <a:pt x="2454" y="7558"/>
                  <a:pt x="3031" y="7413"/>
                  <a:pt x="3560" y="7269"/>
                </a:cubicBezTo>
                <a:cubicBezTo>
                  <a:pt x="5484" y="6690"/>
                  <a:pt x="7216" y="5678"/>
                  <a:pt x="8756" y="4279"/>
                </a:cubicBezTo>
                <a:cubicBezTo>
                  <a:pt x="8756" y="4279"/>
                  <a:pt x="8756" y="4279"/>
                  <a:pt x="8804" y="4279"/>
                </a:cubicBezTo>
                <a:cubicBezTo>
                  <a:pt x="10295" y="2785"/>
                  <a:pt x="11883" y="1869"/>
                  <a:pt x="13374" y="1628"/>
                </a:cubicBezTo>
                <a:cubicBezTo>
                  <a:pt x="15010" y="1387"/>
                  <a:pt x="16453" y="1869"/>
                  <a:pt x="17752" y="3170"/>
                </a:cubicBezTo>
                <a:cubicBezTo>
                  <a:pt x="17752" y="3170"/>
                  <a:pt x="17752" y="3170"/>
                  <a:pt x="17752" y="3170"/>
                </a:cubicBezTo>
                <a:cubicBezTo>
                  <a:pt x="17752" y="3170"/>
                  <a:pt x="17752" y="3170"/>
                  <a:pt x="17752" y="3170"/>
                </a:cubicBezTo>
                <a:cubicBezTo>
                  <a:pt x="19050" y="4521"/>
                  <a:pt x="19580" y="5967"/>
                  <a:pt x="19339" y="760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8" name="Shape"/>
          <p:cNvSpPr/>
          <p:nvPr/>
        </p:nvSpPr>
        <p:spPr>
          <a:xfrm>
            <a:off x="9982200" y="6486011"/>
            <a:ext cx="608332" cy="609599"/>
          </a:xfrm>
          <a:custGeom>
            <a:avLst/>
            <a:gdLst/>
            <a:ahLst/>
            <a:cxnLst>
              <a:cxn ang="0">
                <a:pos x="wd2" y="hd2"/>
              </a:cxn>
              <a:cxn ang="5400000">
                <a:pos x="wd2" y="hd2"/>
              </a:cxn>
              <a:cxn ang="10800000">
                <a:pos x="wd2" y="hd2"/>
              </a:cxn>
              <a:cxn ang="16200000">
                <a:pos x="wd2" y="hd2"/>
              </a:cxn>
            </a:cxnLst>
            <a:rect l="0" t="0" r="r" b="b"/>
            <a:pathLst>
              <a:path w="21600" h="21600" extrusionOk="0">
                <a:moveTo>
                  <a:pt x="21014" y="17415"/>
                </a:moveTo>
                <a:cubicBezTo>
                  <a:pt x="21014" y="17415"/>
                  <a:pt x="21014" y="17415"/>
                  <a:pt x="21014" y="17415"/>
                </a:cubicBezTo>
                <a:lnTo>
                  <a:pt x="18579" y="17415"/>
                </a:lnTo>
                <a:lnTo>
                  <a:pt x="18624" y="3600"/>
                </a:lnTo>
                <a:cubicBezTo>
                  <a:pt x="18624" y="3465"/>
                  <a:pt x="18579" y="3285"/>
                  <a:pt x="18443" y="3195"/>
                </a:cubicBezTo>
                <a:cubicBezTo>
                  <a:pt x="18353" y="3105"/>
                  <a:pt x="18173" y="3015"/>
                  <a:pt x="18038" y="3015"/>
                </a:cubicBezTo>
                <a:cubicBezTo>
                  <a:pt x="18038" y="3015"/>
                  <a:pt x="18038" y="3015"/>
                  <a:pt x="18038" y="3015"/>
                </a:cubicBezTo>
                <a:lnTo>
                  <a:pt x="4194" y="3060"/>
                </a:lnTo>
                <a:lnTo>
                  <a:pt x="4194" y="585"/>
                </a:lnTo>
                <a:cubicBezTo>
                  <a:pt x="4194" y="270"/>
                  <a:pt x="3923" y="0"/>
                  <a:pt x="3608" y="0"/>
                </a:cubicBezTo>
                <a:cubicBezTo>
                  <a:pt x="3608" y="0"/>
                  <a:pt x="3608" y="0"/>
                  <a:pt x="3608" y="0"/>
                </a:cubicBezTo>
                <a:cubicBezTo>
                  <a:pt x="3292" y="0"/>
                  <a:pt x="3021" y="270"/>
                  <a:pt x="3021" y="585"/>
                </a:cubicBezTo>
                <a:lnTo>
                  <a:pt x="3021" y="3060"/>
                </a:lnTo>
                <a:lnTo>
                  <a:pt x="586" y="3060"/>
                </a:lnTo>
                <a:cubicBezTo>
                  <a:pt x="271" y="3060"/>
                  <a:pt x="0" y="3330"/>
                  <a:pt x="0" y="3645"/>
                </a:cubicBezTo>
                <a:cubicBezTo>
                  <a:pt x="0" y="3960"/>
                  <a:pt x="271" y="4230"/>
                  <a:pt x="586" y="4230"/>
                </a:cubicBezTo>
                <a:cubicBezTo>
                  <a:pt x="586" y="4230"/>
                  <a:pt x="586" y="4230"/>
                  <a:pt x="586" y="4230"/>
                </a:cubicBezTo>
                <a:lnTo>
                  <a:pt x="3021" y="4230"/>
                </a:lnTo>
                <a:lnTo>
                  <a:pt x="2976" y="18045"/>
                </a:lnTo>
                <a:cubicBezTo>
                  <a:pt x="2976" y="18180"/>
                  <a:pt x="3021" y="18360"/>
                  <a:pt x="3157" y="18450"/>
                </a:cubicBezTo>
                <a:cubicBezTo>
                  <a:pt x="3247" y="18540"/>
                  <a:pt x="3427" y="18630"/>
                  <a:pt x="3562" y="18630"/>
                </a:cubicBezTo>
                <a:cubicBezTo>
                  <a:pt x="3562" y="18630"/>
                  <a:pt x="3562" y="18630"/>
                  <a:pt x="3562" y="18630"/>
                </a:cubicBezTo>
                <a:lnTo>
                  <a:pt x="17406" y="18585"/>
                </a:lnTo>
                <a:lnTo>
                  <a:pt x="17406" y="21015"/>
                </a:lnTo>
                <a:cubicBezTo>
                  <a:pt x="17406" y="21330"/>
                  <a:pt x="17677" y="21600"/>
                  <a:pt x="17992" y="21600"/>
                </a:cubicBezTo>
                <a:cubicBezTo>
                  <a:pt x="17992" y="21600"/>
                  <a:pt x="17992" y="21600"/>
                  <a:pt x="17992" y="21600"/>
                </a:cubicBezTo>
                <a:cubicBezTo>
                  <a:pt x="18308" y="21600"/>
                  <a:pt x="18579" y="21330"/>
                  <a:pt x="18579" y="21015"/>
                </a:cubicBezTo>
                <a:lnTo>
                  <a:pt x="18579" y="18585"/>
                </a:lnTo>
                <a:lnTo>
                  <a:pt x="21014" y="18585"/>
                </a:lnTo>
                <a:cubicBezTo>
                  <a:pt x="21329" y="18585"/>
                  <a:pt x="21600" y="18315"/>
                  <a:pt x="21600" y="18000"/>
                </a:cubicBezTo>
                <a:cubicBezTo>
                  <a:pt x="21600" y="17640"/>
                  <a:pt x="21329" y="17415"/>
                  <a:pt x="21014" y="17415"/>
                </a:cubicBezTo>
                <a:close/>
                <a:moveTo>
                  <a:pt x="4149" y="17415"/>
                </a:moveTo>
                <a:lnTo>
                  <a:pt x="4194" y="4185"/>
                </a:lnTo>
                <a:lnTo>
                  <a:pt x="17451" y="4185"/>
                </a:lnTo>
                <a:lnTo>
                  <a:pt x="17406" y="17415"/>
                </a:lnTo>
                <a:lnTo>
                  <a:pt x="4149" y="1741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9" name="Shape"/>
          <p:cNvSpPr/>
          <p:nvPr/>
        </p:nvSpPr>
        <p:spPr>
          <a:xfrm>
            <a:off x="6146800" y="6562211"/>
            <a:ext cx="455747" cy="456348"/>
          </a:xfrm>
          <a:custGeom>
            <a:avLst/>
            <a:gdLst/>
            <a:ahLst/>
            <a:cxnLst>
              <a:cxn ang="0">
                <a:pos x="wd2" y="hd2"/>
              </a:cxn>
              <a:cxn ang="5400000">
                <a:pos x="wd2" y="hd2"/>
              </a:cxn>
              <a:cxn ang="10800000">
                <a:pos x="wd2" y="hd2"/>
              </a:cxn>
              <a:cxn ang="16200000">
                <a:pos x="wd2" y="hd2"/>
              </a:cxn>
            </a:cxnLst>
            <a:rect l="0" t="0" r="r" b="b"/>
            <a:pathLst>
              <a:path w="21236" h="21560" extrusionOk="0">
                <a:moveTo>
                  <a:pt x="20348" y="960"/>
                </a:moveTo>
                <a:cubicBezTo>
                  <a:pt x="19757" y="360"/>
                  <a:pt x="18987" y="0"/>
                  <a:pt x="18100" y="0"/>
                </a:cubicBezTo>
                <a:cubicBezTo>
                  <a:pt x="18100" y="0"/>
                  <a:pt x="18100" y="0"/>
                  <a:pt x="18100" y="0"/>
                </a:cubicBezTo>
                <a:cubicBezTo>
                  <a:pt x="17271" y="0"/>
                  <a:pt x="16502" y="360"/>
                  <a:pt x="15910" y="960"/>
                </a:cubicBezTo>
                <a:lnTo>
                  <a:pt x="14786" y="2100"/>
                </a:lnTo>
                <a:cubicBezTo>
                  <a:pt x="14786" y="2100"/>
                  <a:pt x="14786" y="2100"/>
                  <a:pt x="14786" y="2100"/>
                </a:cubicBezTo>
                <a:cubicBezTo>
                  <a:pt x="14786" y="2100"/>
                  <a:pt x="14786" y="2100"/>
                  <a:pt x="14786" y="2100"/>
                </a:cubicBezTo>
                <a:lnTo>
                  <a:pt x="1352" y="15720"/>
                </a:lnTo>
                <a:cubicBezTo>
                  <a:pt x="1175" y="15900"/>
                  <a:pt x="1116" y="16200"/>
                  <a:pt x="1056" y="16440"/>
                </a:cubicBezTo>
                <a:cubicBezTo>
                  <a:pt x="938" y="16860"/>
                  <a:pt x="879" y="17220"/>
                  <a:pt x="760" y="17640"/>
                </a:cubicBezTo>
                <a:cubicBezTo>
                  <a:pt x="524" y="18540"/>
                  <a:pt x="346" y="19380"/>
                  <a:pt x="110" y="20280"/>
                </a:cubicBezTo>
                <a:cubicBezTo>
                  <a:pt x="50" y="20580"/>
                  <a:pt x="-68" y="20820"/>
                  <a:pt x="50" y="21120"/>
                </a:cubicBezTo>
                <a:cubicBezTo>
                  <a:pt x="228" y="21540"/>
                  <a:pt x="701" y="21600"/>
                  <a:pt x="1116" y="21540"/>
                </a:cubicBezTo>
                <a:cubicBezTo>
                  <a:pt x="1944" y="21360"/>
                  <a:pt x="2713" y="21120"/>
                  <a:pt x="3542" y="20940"/>
                </a:cubicBezTo>
                <a:cubicBezTo>
                  <a:pt x="4015" y="20820"/>
                  <a:pt x="4489" y="20700"/>
                  <a:pt x="4962" y="20580"/>
                </a:cubicBezTo>
                <a:cubicBezTo>
                  <a:pt x="5258" y="20520"/>
                  <a:pt x="5554" y="20460"/>
                  <a:pt x="5791" y="20280"/>
                </a:cubicBezTo>
                <a:lnTo>
                  <a:pt x="20348" y="5520"/>
                </a:lnTo>
                <a:cubicBezTo>
                  <a:pt x="21532" y="4260"/>
                  <a:pt x="21532" y="2220"/>
                  <a:pt x="20348" y="960"/>
                </a:cubicBezTo>
                <a:close/>
                <a:moveTo>
                  <a:pt x="15318" y="3720"/>
                </a:moveTo>
                <a:lnTo>
                  <a:pt x="17626" y="6060"/>
                </a:lnTo>
                <a:lnTo>
                  <a:pt x="5258" y="18600"/>
                </a:lnTo>
                <a:lnTo>
                  <a:pt x="2950" y="16260"/>
                </a:lnTo>
                <a:lnTo>
                  <a:pt x="15318" y="3720"/>
                </a:lnTo>
                <a:close/>
                <a:moveTo>
                  <a:pt x="1826" y="19740"/>
                </a:moveTo>
                <a:lnTo>
                  <a:pt x="2299" y="17760"/>
                </a:lnTo>
                <a:lnTo>
                  <a:pt x="3779" y="19260"/>
                </a:lnTo>
                <a:lnTo>
                  <a:pt x="1826" y="19740"/>
                </a:lnTo>
                <a:close/>
                <a:moveTo>
                  <a:pt x="19224" y="4380"/>
                </a:moveTo>
                <a:lnTo>
                  <a:pt x="18632" y="4980"/>
                </a:lnTo>
                <a:lnTo>
                  <a:pt x="16324" y="2640"/>
                </a:lnTo>
                <a:lnTo>
                  <a:pt x="16916" y="2040"/>
                </a:lnTo>
                <a:cubicBezTo>
                  <a:pt x="17212" y="1740"/>
                  <a:pt x="17626" y="1560"/>
                  <a:pt x="18040" y="1560"/>
                </a:cubicBezTo>
                <a:cubicBezTo>
                  <a:pt x="18040" y="1560"/>
                  <a:pt x="18040" y="1560"/>
                  <a:pt x="18040" y="1560"/>
                </a:cubicBezTo>
                <a:cubicBezTo>
                  <a:pt x="18455" y="1560"/>
                  <a:pt x="18869" y="1740"/>
                  <a:pt x="19165" y="2040"/>
                </a:cubicBezTo>
                <a:cubicBezTo>
                  <a:pt x="19875" y="2700"/>
                  <a:pt x="19875" y="3720"/>
                  <a:pt x="19224" y="438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0" name="Shape"/>
          <p:cNvSpPr/>
          <p:nvPr/>
        </p:nvSpPr>
        <p:spPr>
          <a:xfrm>
            <a:off x="3530602" y="6562211"/>
            <a:ext cx="453230" cy="448432"/>
          </a:xfrm>
          <a:custGeom>
            <a:avLst/>
            <a:gdLst/>
            <a:ahLst/>
            <a:cxnLst>
              <a:cxn ang="0">
                <a:pos x="wd2" y="hd2"/>
              </a:cxn>
              <a:cxn ang="5400000">
                <a:pos x="wd2" y="hd2"/>
              </a:cxn>
              <a:cxn ang="10800000">
                <a:pos x="wd2" y="hd2"/>
              </a:cxn>
              <a:cxn ang="16200000">
                <a:pos x="wd2" y="hd2"/>
              </a:cxn>
            </a:cxnLst>
            <a:rect l="0" t="0" r="r" b="b"/>
            <a:pathLst>
              <a:path w="21203" h="21496" extrusionOk="0">
                <a:moveTo>
                  <a:pt x="18047" y="0"/>
                </a:moveTo>
                <a:cubicBezTo>
                  <a:pt x="17215" y="0"/>
                  <a:pt x="16450" y="361"/>
                  <a:pt x="15856" y="970"/>
                </a:cubicBezTo>
                <a:lnTo>
                  <a:pt x="11920" y="4984"/>
                </a:lnTo>
                <a:lnTo>
                  <a:pt x="10806" y="3843"/>
                </a:lnTo>
                <a:cubicBezTo>
                  <a:pt x="10509" y="3539"/>
                  <a:pt x="10026" y="3539"/>
                  <a:pt x="9729" y="3843"/>
                </a:cubicBezTo>
                <a:cubicBezTo>
                  <a:pt x="9432" y="4147"/>
                  <a:pt x="9432" y="4623"/>
                  <a:pt x="9729" y="4927"/>
                </a:cubicBezTo>
                <a:lnTo>
                  <a:pt x="11400" y="6639"/>
                </a:lnTo>
                <a:lnTo>
                  <a:pt x="14779" y="10102"/>
                </a:lnTo>
                <a:lnTo>
                  <a:pt x="16450" y="11814"/>
                </a:lnTo>
                <a:cubicBezTo>
                  <a:pt x="16628" y="11997"/>
                  <a:pt x="16792" y="12061"/>
                  <a:pt x="16970" y="12061"/>
                </a:cubicBezTo>
                <a:cubicBezTo>
                  <a:pt x="17148" y="12061"/>
                  <a:pt x="17389" y="11997"/>
                  <a:pt x="17508" y="11814"/>
                </a:cubicBezTo>
                <a:cubicBezTo>
                  <a:pt x="17805" y="11510"/>
                  <a:pt x="17805" y="11015"/>
                  <a:pt x="17508" y="10711"/>
                </a:cubicBezTo>
                <a:lnTo>
                  <a:pt x="16376" y="9550"/>
                </a:lnTo>
                <a:lnTo>
                  <a:pt x="20312" y="5536"/>
                </a:lnTo>
                <a:cubicBezTo>
                  <a:pt x="21500" y="4258"/>
                  <a:pt x="21500" y="2249"/>
                  <a:pt x="20312" y="970"/>
                </a:cubicBezTo>
                <a:cubicBezTo>
                  <a:pt x="19718" y="361"/>
                  <a:pt x="18938" y="0"/>
                  <a:pt x="18047" y="0"/>
                </a:cubicBezTo>
                <a:close/>
                <a:moveTo>
                  <a:pt x="17991" y="1579"/>
                </a:moveTo>
                <a:cubicBezTo>
                  <a:pt x="18407" y="1579"/>
                  <a:pt x="18826" y="1769"/>
                  <a:pt x="19124" y="2074"/>
                </a:cubicBezTo>
                <a:cubicBezTo>
                  <a:pt x="19836" y="2743"/>
                  <a:pt x="19833" y="3782"/>
                  <a:pt x="19179" y="4452"/>
                </a:cubicBezTo>
                <a:lnTo>
                  <a:pt x="15262" y="8466"/>
                </a:lnTo>
                <a:lnTo>
                  <a:pt x="12941" y="6088"/>
                </a:lnTo>
                <a:lnTo>
                  <a:pt x="16858" y="2074"/>
                </a:lnTo>
                <a:cubicBezTo>
                  <a:pt x="17155" y="1769"/>
                  <a:pt x="17575" y="1579"/>
                  <a:pt x="17991" y="1579"/>
                </a:cubicBezTo>
                <a:close/>
                <a:moveTo>
                  <a:pt x="10305" y="6697"/>
                </a:moveTo>
                <a:cubicBezTo>
                  <a:pt x="10111" y="6697"/>
                  <a:pt x="9915" y="6773"/>
                  <a:pt x="9766" y="6925"/>
                </a:cubicBezTo>
                <a:lnTo>
                  <a:pt x="1318" y="15562"/>
                </a:lnTo>
                <a:cubicBezTo>
                  <a:pt x="1200" y="15684"/>
                  <a:pt x="1151" y="15821"/>
                  <a:pt x="1151" y="15942"/>
                </a:cubicBezTo>
                <a:lnTo>
                  <a:pt x="19" y="20508"/>
                </a:lnTo>
                <a:cubicBezTo>
                  <a:pt x="-100" y="21056"/>
                  <a:pt x="372" y="21600"/>
                  <a:pt x="966" y="21478"/>
                </a:cubicBezTo>
                <a:lnTo>
                  <a:pt x="5422" y="20318"/>
                </a:lnTo>
                <a:cubicBezTo>
                  <a:pt x="5540" y="20257"/>
                  <a:pt x="5656" y="20188"/>
                  <a:pt x="5774" y="20128"/>
                </a:cubicBezTo>
                <a:lnTo>
                  <a:pt x="14222" y="11491"/>
                </a:lnTo>
                <a:cubicBezTo>
                  <a:pt x="14519" y="11186"/>
                  <a:pt x="14519" y="10692"/>
                  <a:pt x="14222" y="10387"/>
                </a:cubicBezTo>
                <a:cubicBezTo>
                  <a:pt x="13866" y="10022"/>
                  <a:pt x="13387" y="10026"/>
                  <a:pt x="13089" y="10330"/>
                </a:cubicBezTo>
                <a:lnTo>
                  <a:pt x="4827" y="18796"/>
                </a:lnTo>
                <a:lnTo>
                  <a:pt x="1801" y="19595"/>
                </a:lnTo>
                <a:lnTo>
                  <a:pt x="2581" y="16475"/>
                </a:lnTo>
                <a:lnTo>
                  <a:pt x="10824" y="8028"/>
                </a:lnTo>
                <a:cubicBezTo>
                  <a:pt x="11121" y="7724"/>
                  <a:pt x="11121" y="7229"/>
                  <a:pt x="10824" y="6925"/>
                </a:cubicBezTo>
                <a:cubicBezTo>
                  <a:pt x="10676" y="6773"/>
                  <a:pt x="10498" y="6697"/>
                  <a:pt x="10305" y="669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1" name="Shape"/>
          <p:cNvSpPr/>
          <p:nvPr/>
        </p:nvSpPr>
        <p:spPr>
          <a:xfrm>
            <a:off x="7378700" y="6562211"/>
            <a:ext cx="605791" cy="439421"/>
          </a:xfrm>
          <a:custGeom>
            <a:avLst/>
            <a:gdLst/>
            <a:ahLst/>
            <a:cxnLst>
              <a:cxn ang="0">
                <a:pos x="wd2" y="hd2"/>
              </a:cxn>
              <a:cxn ang="5400000">
                <a:pos x="wd2" y="hd2"/>
              </a:cxn>
              <a:cxn ang="10800000">
                <a:pos x="wd2" y="hd2"/>
              </a:cxn>
              <a:cxn ang="16200000">
                <a:pos x="wd2" y="hd2"/>
              </a:cxn>
            </a:cxnLst>
            <a:rect l="0" t="0" r="r" b="b"/>
            <a:pathLst>
              <a:path w="21600" h="21600" extrusionOk="0">
                <a:moveTo>
                  <a:pt x="21600" y="8428"/>
                </a:moveTo>
                <a:cubicBezTo>
                  <a:pt x="21464" y="4994"/>
                  <a:pt x="19698" y="2560"/>
                  <a:pt x="17434" y="2684"/>
                </a:cubicBezTo>
                <a:lnTo>
                  <a:pt x="15713" y="2684"/>
                </a:lnTo>
                <a:lnTo>
                  <a:pt x="15713" y="812"/>
                </a:lnTo>
                <a:cubicBezTo>
                  <a:pt x="15713" y="375"/>
                  <a:pt x="15442" y="0"/>
                  <a:pt x="15125" y="0"/>
                </a:cubicBezTo>
                <a:lnTo>
                  <a:pt x="589" y="0"/>
                </a:lnTo>
                <a:cubicBezTo>
                  <a:pt x="272" y="0"/>
                  <a:pt x="0" y="375"/>
                  <a:pt x="0" y="812"/>
                </a:cubicBezTo>
                <a:lnTo>
                  <a:pt x="0" y="15794"/>
                </a:lnTo>
                <a:cubicBezTo>
                  <a:pt x="0" y="18978"/>
                  <a:pt x="1902" y="21600"/>
                  <a:pt x="4211" y="21600"/>
                </a:cubicBezTo>
                <a:lnTo>
                  <a:pt x="11457" y="21600"/>
                </a:lnTo>
                <a:cubicBezTo>
                  <a:pt x="13766" y="21600"/>
                  <a:pt x="15668" y="18978"/>
                  <a:pt x="15668" y="15794"/>
                </a:cubicBezTo>
                <a:lnTo>
                  <a:pt x="15668" y="14234"/>
                </a:lnTo>
                <a:lnTo>
                  <a:pt x="17389" y="14234"/>
                </a:lnTo>
                <a:cubicBezTo>
                  <a:pt x="19743" y="14234"/>
                  <a:pt x="21600" y="11674"/>
                  <a:pt x="21600" y="8428"/>
                </a:cubicBezTo>
                <a:cubicBezTo>
                  <a:pt x="21600" y="8428"/>
                  <a:pt x="21600" y="8428"/>
                  <a:pt x="21600" y="8428"/>
                </a:cubicBezTo>
                <a:close/>
                <a:moveTo>
                  <a:pt x="14536" y="15794"/>
                </a:moveTo>
                <a:cubicBezTo>
                  <a:pt x="14536" y="18104"/>
                  <a:pt x="13177" y="19977"/>
                  <a:pt x="11502" y="19977"/>
                </a:cubicBezTo>
                <a:lnTo>
                  <a:pt x="4257" y="19977"/>
                </a:lnTo>
                <a:cubicBezTo>
                  <a:pt x="2581" y="19977"/>
                  <a:pt x="1223" y="18104"/>
                  <a:pt x="1223" y="15794"/>
                </a:cubicBezTo>
                <a:lnTo>
                  <a:pt x="1223" y="1561"/>
                </a:lnTo>
                <a:lnTo>
                  <a:pt x="14581" y="1561"/>
                </a:lnTo>
                <a:lnTo>
                  <a:pt x="14581" y="15794"/>
                </a:lnTo>
                <a:close/>
                <a:moveTo>
                  <a:pt x="17434" y="12673"/>
                </a:moveTo>
                <a:lnTo>
                  <a:pt x="15713" y="12673"/>
                </a:lnTo>
                <a:lnTo>
                  <a:pt x="15713" y="4308"/>
                </a:lnTo>
                <a:lnTo>
                  <a:pt x="17434" y="4308"/>
                </a:lnTo>
                <a:cubicBezTo>
                  <a:pt x="17434" y="4308"/>
                  <a:pt x="17434" y="4308"/>
                  <a:pt x="17479" y="4308"/>
                </a:cubicBezTo>
                <a:cubicBezTo>
                  <a:pt x="19109" y="4183"/>
                  <a:pt x="20377" y="5993"/>
                  <a:pt x="20468" y="8490"/>
                </a:cubicBezTo>
                <a:cubicBezTo>
                  <a:pt x="20468" y="10800"/>
                  <a:pt x="19109" y="12673"/>
                  <a:pt x="17434" y="1267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2" name="Shape"/>
          <p:cNvSpPr/>
          <p:nvPr/>
        </p:nvSpPr>
        <p:spPr>
          <a:xfrm>
            <a:off x="8762999" y="6486011"/>
            <a:ext cx="439421" cy="610869"/>
          </a:xfrm>
          <a:custGeom>
            <a:avLst/>
            <a:gdLst/>
            <a:ahLst/>
            <a:cxnLst>
              <a:cxn ang="0">
                <a:pos x="wd2" y="hd2"/>
              </a:cxn>
              <a:cxn ang="5400000">
                <a:pos x="wd2" y="hd2"/>
              </a:cxn>
              <a:cxn ang="10800000">
                <a:pos x="wd2" y="hd2"/>
              </a:cxn>
              <a:cxn ang="16200000">
                <a:pos x="wd2" y="hd2"/>
              </a:cxn>
            </a:cxnLst>
            <a:rect l="0" t="0" r="r" b="b"/>
            <a:pathLst>
              <a:path w="21600" h="21600" extrusionOk="0">
                <a:moveTo>
                  <a:pt x="20788" y="3009"/>
                </a:moveTo>
                <a:lnTo>
                  <a:pt x="14109" y="3009"/>
                </a:lnTo>
                <a:lnTo>
                  <a:pt x="14109" y="2380"/>
                </a:lnTo>
                <a:cubicBezTo>
                  <a:pt x="14109" y="1078"/>
                  <a:pt x="12610" y="0"/>
                  <a:pt x="10800" y="0"/>
                </a:cubicBezTo>
                <a:cubicBezTo>
                  <a:pt x="10800" y="0"/>
                  <a:pt x="10800" y="0"/>
                  <a:pt x="10738" y="0"/>
                </a:cubicBezTo>
                <a:cubicBezTo>
                  <a:pt x="8802" y="45"/>
                  <a:pt x="7429" y="1078"/>
                  <a:pt x="7491" y="2380"/>
                </a:cubicBezTo>
                <a:lnTo>
                  <a:pt x="7491" y="3009"/>
                </a:lnTo>
                <a:lnTo>
                  <a:pt x="812" y="3009"/>
                </a:lnTo>
                <a:cubicBezTo>
                  <a:pt x="375" y="3009"/>
                  <a:pt x="0" y="3278"/>
                  <a:pt x="0" y="3593"/>
                </a:cubicBezTo>
                <a:lnTo>
                  <a:pt x="0" y="21016"/>
                </a:lnTo>
                <a:cubicBezTo>
                  <a:pt x="0" y="21331"/>
                  <a:pt x="375" y="21600"/>
                  <a:pt x="812" y="21600"/>
                </a:cubicBezTo>
                <a:lnTo>
                  <a:pt x="20788" y="21600"/>
                </a:lnTo>
                <a:cubicBezTo>
                  <a:pt x="21225" y="21600"/>
                  <a:pt x="21600" y="21331"/>
                  <a:pt x="21600" y="21016"/>
                </a:cubicBezTo>
                <a:lnTo>
                  <a:pt x="21600" y="3593"/>
                </a:lnTo>
                <a:cubicBezTo>
                  <a:pt x="21600" y="3278"/>
                  <a:pt x="21225" y="3009"/>
                  <a:pt x="20788" y="3009"/>
                </a:cubicBezTo>
                <a:close/>
                <a:moveTo>
                  <a:pt x="6617" y="4176"/>
                </a:moveTo>
                <a:lnTo>
                  <a:pt x="14983" y="4176"/>
                </a:lnTo>
                <a:lnTo>
                  <a:pt x="14983" y="5030"/>
                </a:lnTo>
                <a:lnTo>
                  <a:pt x="6617" y="5030"/>
                </a:lnTo>
                <a:lnTo>
                  <a:pt x="6617" y="4176"/>
                </a:lnTo>
                <a:close/>
                <a:moveTo>
                  <a:pt x="9114" y="2380"/>
                </a:moveTo>
                <a:cubicBezTo>
                  <a:pt x="9052" y="1751"/>
                  <a:pt x="9801" y="1257"/>
                  <a:pt x="10862" y="1212"/>
                </a:cubicBezTo>
                <a:cubicBezTo>
                  <a:pt x="11799" y="1212"/>
                  <a:pt x="12548" y="1751"/>
                  <a:pt x="12548" y="2425"/>
                </a:cubicBezTo>
                <a:lnTo>
                  <a:pt x="12548" y="3054"/>
                </a:lnTo>
                <a:lnTo>
                  <a:pt x="9114" y="3054"/>
                </a:lnTo>
                <a:lnTo>
                  <a:pt x="9114" y="2380"/>
                </a:lnTo>
                <a:cubicBezTo>
                  <a:pt x="9114" y="2380"/>
                  <a:pt x="9114" y="2380"/>
                  <a:pt x="9114" y="2380"/>
                </a:cubicBezTo>
                <a:close/>
                <a:moveTo>
                  <a:pt x="19977" y="20432"/>
                </a:moveTo>
                <a:lnTo>
                  <a:pt x="1561" y="20432"/>
                </a:lnTo>
                <a:lnTo>
                  <a:pt x="1561" y="4176"/>
                </a:lnTo>
                <a:lnTo>
                  <a:pt x="4932" y="4176"/>
                </a:lnTo>
                <a:lnTo>
                  <a:pt x="4932" y="5568"/>
                </a:lnTo>
                <a:cubicBezTo>
                  <a:pt x="4932" y="5883"/>
                  <a:pt x="5306" y="6152"/>
                  <a:pt x="5743" y="6152"/>
                </a:cubicBezTo>
                <a:lnTo>
                  <a:pt x="15732" y="6152"/>
                </a:lnTo>
                <a:cubicBezTo>
                  <a:pt x="16169" y="6152"/>
                  <a:pt x="16543" y="5883"/>
                  <a:pt x="16543" y="5568"/>
                </a:cubicBezTo>
                <a:lnTo>
                  <a:pt x="16543" y="4176"/>
                </a:lnTo>
                <a:lnTo>
                  <a:pt x="19914" y="4176"/>
                </a:lnTo>
                <a:lnTo>
                  <a:pt x="19914" y="2043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3" name="Shape"/>
          <p:cNvSpPr/>
          <p:nvPr/>
        </p:nvSpPr>
        <p:spPr>
          <a:xfrm>
            <a:off x="4838700" y="6562211"/>
            <a:ext cx="454432" cy="453232"/>
          </a:xfrm>
          <a:custGeom>
            <a:avLst/>
            <a:gdLst/>
            <a:ahLst/>
            <a:cxnLst>
              <a:cxn ang="0">
                <a:pos x="wd2" y="hd2"/>
              </a:cxn>
              <a:cxn ang="5400000">
                <a:pos x="wd2" y="hd2"/>
              </a:cxn>
              <a:cxn ang="10800000">
                <a:pos x="wd2" y="hd2"/>
              </a:cxn>
              <a:cxn ang="16200000">
                <a:pos x="wd2" y="hd2"/>
              </a:cxn>
            </a:cxnLst>
            <a:rect l="0" t="0" r="r" b="b"/>
            <a:pathLst>
              <a:path w="21226" h="21600" extrusionOk="0">
                <a:moveTo>
                  <a:pt x="18315" y="0"/>
                </a:moveTo>
                <a:cubicBezTo>
                  <a:pt x="17485" y="0"/>
                  <a:pt x="16721" y="303"/>
                  <a:pt x="16128" y="908"/>
                </a:cubicBezTo>
                <a:lnTo>
                  <a:pt x="1520" y="14526"/>
                </a:lnTo>
                <a:cubicBezTo>
                  <a:pt x="1402" y="14647"/>
                  <a:pt x="1298" y="14836"/>
                  <a:pt x="1298" y="15018"/>
                </a:cubicBezTo>
                <a:lnTo>
                  <a:pt x="705" y="19784"/>
                </a:lnTo>
                <a:lnTo>
                  <a:pt x="223" y="20276"/>
                </a:lnTo>
                <a:cubicBezTo>
                  <a:pt x="-74" y="20579"/>
                  <a:pt x="-74" y="21070"/>
                  <a:pt x="223" y="21373"/>
                </a:cubicBezTo>
                <a:cubicBezTo>
                  <a:pt x="401" y="21555"/>
                  <a:pt x="582" y="21600"/>
                  <a:pt x="760" y="21600"/>
                </a:cubicBezTo>
                <a:cubicBezTo>
                  <a:pt x="938" y="21600"/>
                  <a:pt x="1179" y="21555"/>
                  <a:pt x="1298" y="21373"/>
                </a:cubicBezTo>
                <a:lnTo>
                  <a:pt x="1761" y="20881"/>
                </a:lnTo>
                <a:lnTo>
                  <a:pt x="6451" y="20276"/>
                </a:lnTo>
                <a:cubicBezTo>
                  <a:pt x="6629" y="20276"/>
                  <a:pt x="6815" y="20151"/>
                  <a:pt x="6933" y="20030"/>
                </a:cubicBezTo>
                <a:lnTo>
                  <a:pt x="20280" y="5145"/>
                </a:lnTo>
                <a:cubicBezTo>
                  <a:pt x="21526" y="3934"/>
                  <a:pt x="21519" y="2001"/>
                  <a:pt x="20391" y="851"/>
                </a:cubicBezTo>
                <a:cubicBezTo>
                  <a:pt x="19858" y="306"/>
                  <a:pt x="19146" y="0"/>
                  <a:pt x="18315" y="0"/>
                </a:cubicBezTo>
                <a:close/>
                <a:moveTo>
                  <a:pt x="18371" y="1570"/>
                </a:moveTo>
                <a:cubicBezTo>
                  <a:pt x="18727" y="1570"/>
                  <a:pt x="19079" y="1702"/>
                  <a:pt x="19316" y="2005"/>
                </a:cubicBezTo>
                <a:cubicBezTo>
                  <a:pt x="19850" y="2489"/>
                  <a:pt x="19854" y="3442"/>
                  <a:pt x="19261" y="4048"/>
                </a:cubicBezTo>
                <a:lnTo>
                  <a:pt x="18612" y="4785"/>
                </a:lnTo>
                <a:lnTo>
                  <a:pt x="16591" y="2667"/>
                </a:lnTo>
                <a:lnTo>
                  <a:pt x="17240" y="2062"/>
                </a:lnTo>
                <a:cubicBezTo>
                  <a:pt x="17537" y="1759"/>
                  <a:pt x="17956" y="1570"/>
                  <a:pt x="18371" y="1570"/>
                </a:cubicBezTo>
                <a:close/>
                <a:moveTo>
                  <a:pt x="15460" y="3632"/>
                </a:moveTo>
                <a:lnTo>
                  <a:pt x="17611" y="5863"/>
                </a:lnTo>
                <a:lnTo>
                  <a:pt x="6451" y="18347"/>
                </a:lnTo>
                <a:lnTo>
                  <a:pt x="3244" y="15075"/>
                </a:lnTo>
                <a:lnTo>
                  <a:pt x="15460" y="3632"/>
                </a:lnTo>
                <a:close/>
                <a:moveTo>
                  <a:pt x="10659" y="10289"/>
                </a:moveTo>
                <a:cubicBezTo>
                  <a:pt x="10466" y="10289"/>
                  <a:pt x="10270" y="10365"/>
                  <a:pt x="10122" y="10516"/>
                </a:cubicBezTo>
                <a:lnTo>
                  <a:pt x="6748" y="13959"/>
                </a:lnTo>
                <a:cubicBezTo>
                  <a:pt x="6451" y="14261"/>
                  <a:pt x="6451" y="14753"/>
                  <a:pt x="6748" y="15056"/>
                </a:cubicBezTo>
                <a:cubicBezTo>
                  <a:pt x="6926" y="15237"/>
                  <a:pt x="7107" y="15302"/>
                  <a:pt x="7285" y="15302"/>
                </a:cubicBezTo>
                <a:cubicBezTo>
                  <a:pt x="7463" y="15302"/>
                  <a:pt x="7704" y="15237"/>
                  <a:pt x="7823" y="15056"/>
                </a:cubicBezTo>
                <a:lnTo>
                  <a:pt x="11197" y="11613"/>
                </a:lnTo>
                <a:cubicBezTo>
                  <a:pt x="11493" y="11311"/>
                  <a:pt x="11493" y="10819"/>
                  <a:pt x="11197" y="10516"/>
                </a:cubicBezTo>
                <a:cubicBezTo>
                  <a:pt x="11049" y="10365"/>
                  <a:pt x="10852" y="10289"/>
                  <a:pt x="10659" y="10289"/>
                </a:cubicBezTo>
                <a:close/>
                <a:moveTo>
                  <a:pt x="2651" y="16701"/>
                </a:moveTo>
                <a:lnTo>
                  <a:pt x="4783" y="18876"/>
                </a:lnTo>
                <a:lnTo>
                  <a:pt x="2354" y="19179"/>
                </a:lnTo>
                <a:lnTo>
                  <a:pt x="2651" y="1670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4" name="Shape"/>
          <p:cNvSpPr/>
          <p:nvPr/>
        </p:nvSpPr>
        <p:spPr>
          <a:xfrm>
            <a:off x="11290300" y="6536811"/>
            <a:ext cx="605632" cy="500460"/>
          </a:xfrm>
          <a:custGeom>
            <a:avLst/>
            <a:gdLst/>
            <a:ahLst/>
            <a:cxnLst>
              <a:cxn ang="0">
                <a:pos x="wd2" y="hd2"/>
              </a:cxn>
              <a:cxn ang="5400000">
                <a:pos x="wd2" y="hd2"/>
              </a:cxn>
              <a:cxn ang="10800000">
                <a:pos x="wd2" y="hd2"/>
              </a:cxn>
              <a:cxn ang="16200000">
                <a:pos x="wd2" y="hd2"/>
              </a:cxn>
            </a:cxnLst>
            <a:rect l="0" t="0" r="r" b="b"/>
            <a:pathLst>
              <a:path w="21600" h="21600" extrusionOk="0">
                <a:moveTo>
                  <a:pt x="595" y="0"/>
                </a:moveTo>
                <a:cubicBezTo>
                  <a:pt x="277" y="0"/>
                  <a:pt x="0" y="336"/>
                  <a:pt x="0" y="719"/>
                </a:cubicBezTo>
                <a:lnTo>
                  <a:pt x="0" y="4985"/>
                </a:lnTo>
                <a:cubicBezTo>
                  <a:pt x="0" y="5368"/>
                  <a:pt x="277" y="5704"/>
                  <a:pt x="595" y="5704"/>
                </a:cubicBezTo>
                <a:lnTo>
                  <a:pt x="4119" y="5704"/>
                </a:lnTo>
                <a:cubicBezTo>
                  <a:pt x="4436" y="5704"/>
                  <a:pt x="4714" y="5368"/>
                  <a:pt x="4714" y="4985"/>
                </a:cubicBezTo>
                <a:lnTo>
                  <a:pt x="4714" y="719"/>
                </a:lnTo>
                <a:cubicBezTo>
                  <a:pt x="4714" y="336"/>
                  <a:pt x="4436" y="0"/>
                  <a:pt x="4119" y="0"/>
                </a:cubicBezTo>
                <a:lnTo>
                  <a:pt x="595" y="0"/>
                </a:lnTo>
                <a:close/>
                <a:moveTo>
                  <a:pt x="1175" y="1422"/>
                </a:moveTo>
                <a:lnTo>
                  <a:pt x="3539" y="1422"/>
                </a:lnTo>
                <a:lnTo>
                  <a:pt x="3539" y="4282"/>
                </a:lnTo>
                <a:lnTo>
                  <a:pt x="1175" y="4282"/>
                </a:lnTo>
                <a:lnTo>
                  <a:pt x="1175" y="1422"/>
                </a:lnTo>
                <a:close/>
                <a:moveTo>
                  <a:pt x="8295" y="1644"/>
                </a:moveTo>
                <a:cubicBezTo>
                  <a:pt x="7978" y="1644"/>
                  <a:pt x="7700" y="1980"/>
                  <a:pt x="7700" y="2364"/>
                </a:cubicBezTo>
                <a:cubicBezTo>
                  <a:pt x="7700" y="2748"/>
                  <a:pt x="7978" y="3066"/>
                  <a:pt x="8295" y="3066"/>
                </a:cubicBezTo>
                <a:lnTo>
                  <a:pt x="20921" y="3066"/>
                </a:lnTo>
                <a:cubicBezTo>
                  <a:pt x="21238" y="3066"/>
                  <a:pt x="21515" y="2748"/>
                  <a:pt x="21515" y="2364"/>
                </a:cubicBezTo>
                <a:cubicBezTo>
                  <a:pt x="21515" y="1980"/>
                  <a:pt x="21238" y="1644"/>
                  <a:pt x="20921" y="1644"/>
                </a:cubicBezTo>
                <a:lnTo>
                  <a:pt x="8295" y="1644"/>
                </a:lnTo>
                <a:close/>
                <a:moveTo>
                  <a:pt x="595" y="7674"/>
                </a:moveTo>
                <a:cubicBezTo>
                  <a:pt x="277" y="7674"/>
                  <a:pt x="0" y="8010"/>
                  <a:pt x="0" y="8393"/>
                </a:cubicBezTo>
                <a:lnTo>
                  <a:pt x="0" y="12659"/>
                </a:lnTo>
                <a:cubicBezTo>
                  <a:pt x="0" y="13042"/>
                  <a:pt x="277" y="13378"/>
                  <a:pt x="595" y="13378"/>
                </a:cubicBezTo>
                <a:lnTo>
                  <a:pt x="4119" y="13378"/>
                </a:lnTo>
                <a:cubicBezTo>
                  <a:pt x="4436" y="13378"/>
                  <a:pt x="4714" y="13097"/>
                  <a:pt x="4714" y="12659"/>
                </a:cubicBezTo>
                <a:lnTo>
                  <a:pt x="4714" y="8393"/>
                </a:lnTo>
                <a:cubicBezTo>
                  <a:pt x="4714" y="8010"/>
                  <a:pt x="4436" y="7674"/>
                  <a:pt x="4119" y="7674"/>
                </a:cubicBezTo>
                <a:lnTo>
                  <a:pt x="595" y="7674"/>
                </a:lnTo>
                <a:close/>
                <a:moveTo>
                  <a:pt x="1175" y="9147"/>
                </a:moveTo>
                <a:lnTo>
                  <a:pt x="3539" y="9147"/>
                </a:lnTo>
                <a:lnTo>
                  <a:pt x="3539" y="12008"/>
                </a:lnTo>
                <a:lnTo>
                  <a:pt x="1175" y="12008"/>
                </a:lnTo>
                <a:lnTo>
                  <a:pt x="1175" y="9147"/>
                </a:lnTo>
                <a:close/>
                <a:moveTo>
                  <a:pt x="8295" y="9866"/>
                </a:moveTo>
                <a:cubicBezTo>
                  <a:pt x="7978" y="9866"/>
                  <a:pt x="7700" y="10202"/>
                  <a:pt x="7700" y="10586"/>
                </a:cubicBezTo>
                <a:cubicBezTo>
                  <a:pt x="7700" y="10970"/>
                  <a:pt x="7978" y="11288"/>
                  <a:pt x="8295" y="11288"/>
                </a:cubicBezTo>
                <a:lnTo>
                  <a:pt x="21020" y="11288"/>
                </a:lnTo>
                <a:cubicBezTo>
                  <a:pt x="21337" y="11288"/>
                  <a:pt x="21600" y="10970"/>
                  <a:pt x="21600" y="10586"/>
                </a:cubicBezTo>
                <a:cubicBezTo>
                  <a:pt x="21600" y="10202"/>
                  <a:pt x="21337" y="9866"/>
                  <a:pt x="21020" y="9866"/>
                </a:cubicBezTo>
                <a:lnTo>
                  <a:pt x="8295" y="9866"/>
                </a:lnTo>
                <a:close/>
                <a:moveTo>
                  <a:pt x="595" y="15896"/>
                </a:moveTo>
                <a:cubicBezTo>
                  <a:pt x="277" y="15896"/>
                  <a:pt x="0" y="16232"/>
                  <a:pt x="0" y="16615"/>
                </a:cubicBezTo>
                <a:lnTo>
                  <a:pt x="0" y="20881"/>
                </a:lnTo>
                <a:cubicBezTo>
                  <a:pt x="0" y="21264"/>
                  <a:pt x="277" y="21600"/>
                  <a:pt x="595" y="21600"/>
                </a:cubicBezTo>
                <a:lnTo>
                  <a:pt x="4119" y="21600"/>
                </a:lnTo>
                <a:cubicBezTo>
                  <a:pt x="4436" y="21600"/>
                  <a:pt x="4714" y="21264"/>
                  <a:pt x="4714" y="20881"/>
                </a:cubicBezTo>
                <a:lnTo>
                  <a:pt x="4714" y="16615"/>
                </a:lnTo>
                <a:cubicBezTo>
                  <a:pt x="4714" y="16232"/>
                  <a:pt x="4436" y="15896"/>
                  <a:pt x="4119" y="15896"/>
                </a:cubicBezTo>
                <a:lnTo>
                  <a:pt x="595" y="15896"/>
                </a:lnTo>
                <a:close/>
                <a:moveTo>
                  <a:pt x="1175" y="17318"/>
                </a:moveTo>
                <a:lnTo>
                  <a:pt x="3539" y="17318"/>
                </a:lnTo>
                <a:lnTo>
                  <a:pt x="3539" y="20178"/>
                </a:lnTo>
                <a:lnTo>
                  <a:pt x="1175" y="20178"/>
                </a:lnTo>
                <a:lnTo>
                  <a:pt x="1175" y="17318"/>
                </a:lnTo>
                <a:close/>
                <a:moveTo>
                  <a:pt x="8295" y="18088"/>
                </a:moveTo>
                <a:cubicBezTo>
                  <a:pt x="7978" y="18088"/>
                  <a:pt x="7700" y="18424"/>
                  <a:pt x="7700" y="18808"/>
                </a:cubicBezTo>
                <a:cubicBezTo>
                  <a:pt x="7700" y="19192"/>
                  <a:pt x="7978" y="19510"/>
                  <a:pt x="8295" y="19510"/>
                </a:cubicBezTo>
                <a:lnTo>
                  <a:pt x="20921" y="19510"/>
                </a:lnTo>
                <a:cubicBezTo>
                  <a:pt x="21238" y="19510"/>
                  <a:pt x="21515" y="19192"/>
                  <a:pt x="21515" y="18808"/>
                </a:cubicBezTo>
                <a:cubicBezTo>
                  <a:pt x="21515" y="18424"/>
                  <a:pt x="21238" y="18088"/>
                  <a:pt x="20921" y="18088"/>
                </a:cubicBezTo>
                <a:lnTo>
                  <a:pt x="8295" y="18088"/>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5" name="Shape"/>
          <p:cNvSpPr/>
          <p:nvPr/>
        </p:nvSpPr>
        <p:spPr>
          <a:xfrm>
            <a:off x="12585700" y="6613011"/>
            <a:ext cx="633731" cy="347981"/>
          </a:xfrm>
          <a:custGeom>
            <a:avLst/>
            <a:gdLst/>
            <a:ahLst/>
            <a:cxnLst>
              <a:cxn ang="0">
                <a:pos x="wd2" y="hd2"/>
              </a:cxn>
              <a:cxn ang="5400000">
                <a:pos x="wd2" y="hd2"/>
              </a:cxn>
              <a:cxn ang="10800000">
                <a:pos x="wd2" y="hd2"/>
              </a:cxn>
              <a:cxn ang="16200000">
                <a:pos x="wd2" y="hd2"/>
              </a:cxn>
            </a:cxnLst>
            <a:rect l="0" t="0" r="r" b="b"/>
            <a:pathLst>
              <a:path w="21557" h="21600" extrusionOk="0">
                <a:moveTo>
                  <a:pt x="20909" y="17816"/>
                </a:moveTo>
                <a:cubicBezTo>
                  <a:pt x="20563" y="11352"/>
                  <a:pt x="18360" y="5912"/>
                  <a:pt x="15336" y="3074"/>
                </a:cubicBezTo>
                <a:lnTo>
                  <a:pt x="19440" y="3074"/>
                </a:lnTo>
                <a:cubicBezTo>
                  <a:pt x="19656" y="3705"/>
                  <a:pt x="20002" y="4099"/>
                  <a:pt x="20434" y="4099"/>
                </a:cubicBezTo>
                <a:cubicBezTo>
                  <a:pt x="21038" y="4099"/>
                  <a:pt x="21557" y="3153"/>
                  <a:pt x="21557" y="2050"/>
                </a:cubicBezTo>
                <a:cubicBezTo>
                  <a:pt x="21557" y="946"/>
                  <a:pt x="21038" y="0"/>
                  <a:pt x="20434" y="0"/>
                </a:cubicBezTo>
                <a:cubicBezTo>
                  <a:pt x="20002" y="0"/>
                  <a:pt x="19656" y="394"/>
                  <a:pt x="19440" y="1025"/>
                </a:cubicBezTo>
                <a:lnTo>
                  <a:pt x="11750" y="1025"/>
                </a:lnTo>
                <a:cubicBezTo>
                  <a:pt x="11534" y="394"/>
                  <a:pt x="11189" y="0"/>
                  <a:pt x="10757" y="0"/>
                </a:cubicBezTo>
                <a:cubicBezTo>
                  <a:pt x="10325" y="0"/>
                  <a:pt x="9979" y="394"/>
                  <a:pt x="9763" y="1025"/>
                </a:cubicBezTo>
                <a:lnTo>
                  <a:pt x="2117" y="1025"/>
                </a:lnTo>
                <a:cubicBezTo>
                  <a:pt x="1901" y="394"/>
                  <a:pt x="1555" y="0"/>
                  <a:pt x="1166" y="0"/>
                </a:cubicBezTo>
                <a:cubicBezTo>
                  <a:pt x="562" y="0"/>
                  <a:pt x="43" y="946"/>
                  <a:pt x="43" y="2050"/>
                </a:cubicBezTo>
                <a:cubicBezTo>
                  <a:pt x="43" y="3153"/>
                  <a:pt x="562" y="4099"/>
                  <a:pt x="1166" y="4099"/>
                </a:cubicBezTo>
                <a:cubicBezTo>
                  <a:pt x="1598" y="4099"/>
                  <a:pt x="1987" y="3626"/>
                  <a:pt x="2160" y="2996"/>
                </a:cubicBezTo>
                <a:lnTo>
                  <a:pt x="6221" y="2996"/>
                </a:lnTo>
                <a:cubicBezTo>
                  <a:pt x="3197" y="5755"/>
                  <a:pt x="994" y="11273"/>
                  <a:pt x="648" y="17737"/>
                </a:cubicBezTo>
                <a:cubicBezTo>
                  <a:pt x="259" y="18053"/>
                  <a:pt x="0" y="18762"/>
                  <a:pt x="0" y="19550"/>
                </a:cubicBezTo>
                <a:cubicBezTo>
                  <a:pt x="0" y="20654"/>
                  <a:pt x="518" y="21600"/>
                  <a:pt x="1123" y="21600"/>
                </a:cubicBezTo>
                <a:cubicBezTo>
                  <a:pt x="1728" y="21600"/>
                  <a:pt x="2246" y="20654"/>
                  <a:pt x="2246" y="19550"/>
                </a:cubicBezTo>
                <a:cubicBezTo>
                  <a:pt x="2246" y="18841"/>
                  <a:pt x="2030" y="18210"/>
                  <a:pt x="1728" y="17816"/>
                </a:cubicBezTo>
                <a:cubicBezTo>
                  <a:pt x="2160" y="10091"/>
                  <a:pt x="5573" y="3942"/>
                  <a:pt x="9806" y="3074"/>
                </a:cubicBezTo>
                <a:cubicBezTo>
                  <a:pt x="10022" y="3626"/>
                  <a:pt x="10368" y="4020"/>
                  <a:pt x="10757" y="4020"/>
                </a:cubicBezTo>
                <a:cubicBezTo>
                  <a:pt x="11146" y="4020"/>
                  <a:pt x="11491" y="3626"/>
                  <a:pt x="11707" y="3074"/>
                </a:cubicBezTo>
                <a:cubicBezTo>
                  <a:pt x="15941" y="3863"/>
                  <a:pt x="19354" y="10090"/>
                  <a:pt x="19786" y="17816"/>
                </a:cubicBezTo>
                <a:cubicBezTo>
                  <a:pt x="19483" y="18210"/>
                  <a:pt x="19267" y="18841"/>
                  <a:pt x="19267" y="19550"/>
                </a:cubicBezTo>
                <a:cubicBezTo>
                  <a:pt x="19267" y="20654"/>
                  <a:pt x="19786" y="21600"/>
                  <a:pt x="20390" y="21600"/>
                </a:cubicBezTo>
                <a:cubicBezTo>
                  <a:pt x="20995" y="21600"/>
                  <a:pt x="21514" y="20654"/>
                  <a:pt x="21514" y="19550"/>
                </a:cubicBezTo>
                <a:cubicBezTo>
                  <a:pt x="21600" y="18841"/>
                  <a:pt x="21298" y="18131"/>
                  <a:pt x="20909" y="1781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6" name="Shape"/>
          <p:cNvSpPr/>
          <p:nvPr/>
        </p:nvSpPr>
        <p:spPr>
          <a:xfrm>
            <a:off x="13944600" y="6486011"/>
            <a:ext cx="523082" cy="609601"/>
          </a:xfrm>
          <a:custGeom>
            <a:avLst/>
            <a:gdLst/>
            <a:ahLst/>
            <a:cxnLst>
              <a:cxn ang="0">
                <a:pos x="wd2" y="hd2"/>
              </a:cxn>
              <a:cxn ang="5400000">
                <a:pos x="wd2" y="hd2"/>
              </a:cxn>
              <a:cxn ang="10800000">
                <a:pos x="wd2" y="hd2"/>
              </a:cxn>
              <a:cxn ang="16200000">
                <a:pos x="wd2" y="hd2"/>
              </a:cxn>
            </a:cxnLst>
            <a:rect l="0" t="0" r="r" b="b"/>
            <a:pathLst>
              <a:path w="21600" h="21600" extrusionOk="0">
                <a:moveTo>
                  <a:pt x="10226" y="0"/>
                </a:moveTo>
                <a:cubicBezTo>
                  <a:pt x="8181" y="0"/>
                  <a:pt x="6444" y="1302"/>
                  <a:pt x="6129" y="2967"/>
                </a:cubicBezTo>
                <a:lnTo>
                  <a:pt x="2409" y="2967"/>
                </a:lnTo>
                <a:lnTo>
                  <a:pt x="688" y="2967"/>
                </a:lnTo>
                <a:cubicBezTo>
                  <a:pt x="321" y="2967"/>
                  <a:pt x="0" y="3243"/>
                  <a:pt x="0" y="3558"/>
                </a:cubicBezTo>
                <a:cubicBezTo>
                  <a:pt x="0" y="3873"/>
                  <a:pt x="321" y="4134"/>
                  <a:pt x="688" y="4134"/>
                </a:cubicBezTo>
                <a:lnTo>
                  <a:pt x="1786" y="4134"/>
                </a:lnTo>
                <a:lnTo>
                  <a:pt x="2573" y="17409"/>
                </a:lnTo>
                <a:cubicBezTo>
                  <a:pt x="2573" y="19704"/>
                  <a:pt x="4766" y="21600"/>
                  <a:pt x="7440" y="21600"/>
                </a:cubicBezTo>
                <a:lnTo>
                  <a:pt x="14160" y="21600"/>
                </a:lnTo>
                <a:cubicBezTo>
                  <a:pt x="16834" y="21600"/>
                  <a:pt x="19043" y="19704"/>
                  <a:pt x="19043" y="17409"/>
                </a:cubicBezTo>
                <a:lnTo>
                  <a:pt x="19830" y="4134"/>
                </a:lnTo>
                <a:lnTo>
                  <a:pt x="20928" y="4134"/>
                </a:lnTo>
                <a:cubicBezTo>
                  <a:pt x="21295" y="4134"/>
                  <a:pt x="21600" y="3873"/>
                  <a:pt x="21600" y="3558"/>
                </a:cubicBezTo>
                <a:cubicBezTo>
                  <a:pt x="21600" y="3243"/>
                  <a:pt x="21344" y="2967"/>
                  <a:pt x="20977" y="2967"/>
                </a:cubicBezTo>
                <a:lnTo>
                  <a:pt x="19240" y="2967"/>
                </a:lnTo>
                <a:lnTo>
                  <a:pt x="15635" y="2967"/>
                </a:lnTo>
                <a:cubicBezTo>
                  <a:pt x="15320" y="1257"/>
                  <a:pt x="13583" y="0"/>
                  <a:pt x="11537" y="0"/>
                </a:cubicBezTo>
                <a:lnTo>
                  <a:pt x="10226" y="0"/>
                </a:lnTo>
                <a:close/>
                <a:moveTo>
                  <a:pt x="10226" y="1167"/>
                </a:moveTo>
                <a:lnTo>
                  <a:pt x="11537" y="1167"/>
                </a:lnTo>
                <a:cubicBezTo>
                  <a:pt x="12849" y="1167"/>
                  <a:pt x="13943" y="1929"/>
                  <a:pt x="14258" y="3009"/>
                </a:cubicBezTo>
                <a:lnTo>
                  <a:pt x="7555" y="3009"/>
                </a:lnTo>
                <a:cubicBezTo>
                  <a:pt x="7817" y="1929"/>
                  <a:pt x="8915" y="1167"/>
                  <a:pt x="10226" y="1167"/>
                </a:cubicBezTo>
                <a:close/>
                <a:moveTo>
                  <a:pt x="3196" y="4134"/>
                </a:moveTo>
                <a:lnTo>
                  <a:pt x="6719" y="4134"/>
                </a:lnTo>
                <a:cubicBezTo>
                  <a:pt x="6772" y="4134"/>
                  <a:pt x="6765" y="4134"/>
                  <a:pt x="6818" y="4134"/>
                </a:cubicBezTo>
                <a:cubicBezTo>
                  <a:pt x="6870" y="4134"/>
                  <a:pt x="6863" y="4134"/>
                  <a:pt x="6916" y="4134"/>
                </a:cubicBezTo>
                <a:lnTo>
                  <a:pt x="15045" y="4134"/>
                </a:lnTo>
                <a:lnTo>
                  <a:pt x="18568" y="4134"/>
                </a:lnTo>
                <a:lnTo>
                  <a:pt x="17732" y="17367"/>
                </a:lnTo>
                <a:cubicBezTo>
                  <a:pt x="17732" y="19077"/>
                  <a:pt x="16149" y="20433"/>
                  <a:pt x="14209" y="20433"/>
                </a:cubicBezTo>
                <a:lnTo>
                  <a:pt x="7506" y="20433"/>
                </a:lnTo>
                <a:cubicBezTo>
                  <a:pt x="5566" y="20433"/>
                  <a:pt x="3982" y="19074"/>
                  <a:pt x="3982" y="17409"/>
                </a:cubicBezTo>
                <a:cubicBezTo>
                  <a:pt x="3982" y="17409"/>
                  <a:pt x="3982" y="17412"/>
                  <a:pt x="3982" y="17367"/>
                </a:cubicBezTo>
                <a:lnTo>
                  <a:pt x="3196" y="4134"/>
                </a:lnTo>
                <a:close/>
                <a:moveTo>
                  <a:pt x="6408" y="6300"/>
                </a:moveTo>
                <a:cubicBezTo>
                  <a:pt x="6041" y="6300"/>
                  <a:pt x="5716" y="6576"/>
                  <a:pt x="5769" y="6891"/>
                </a:cubicBezTo>
                <a:lnTo>
                  <a:pt x="6293" y="17733"/>
                </a:lnTo>
                <a:cubicBezTo>
                  <a:pt x="6293" y="18048"/>
                  <a:pt x="6614" y="18281"/>
                  <a:pt x="6981" y="18281"/>
                </a:cubicBezTo>
                <a:cubicBezTo>
                  <a:pt x="6981" y="18281"/>
                  <a:pt x="6978" y="18281"/>
                  <a:pt x="7031" y="18281"/>
                </a:cubicBezTo>
                <a:cubicBezTo>
                  <a:pt x="7398" y="18281"/>
                  <a:pt x="7722" y="18006"/>
                  <a:pt x="7670" y="17691"/>
                </a:cubicBezTo>
                <a:lnTo>
                  <a:pt x="7145" y="6848"/>
                </a:lnTo>
                <a:cubicBezTo>
                  <a:pt x="7093" y="6533"/>
                  <a:pt x="6775" y="6255"/>
                  <a:pt x="6408" y="6300"/>
                </a:cubicBezTo>
                <a:close/>
                <a:moveTo>
                  <a:pt x="14897" y="6300"/>
                </a:moveTo>
                <a:cubicBezTo>
                  <a:pt x="14530" y="6255"/>
                  <a:pt x="14212" y="6533"/>
                  <a:pt x="14160" y="6848"/>
                </a:cubicBezTo>
                <a:lnTo>
                  <a:pt x="13635" y="17691"/>
                </a:lnTo>
                <a:cubicBezTo>
                  <a:pt x="13635" y="18006"/>
                  <a:pt x="13891" y="18281"/>
                  <a:pt x="14258" y="18281"/>
                </a:cubicBezTo>
                <a:cubicBezTo>
                  <a:pt x="14258" y="18281"/>
                  <a:pt x="14271" y="18281"/>
                  <a:pt x="14324" y="18281"/>
                </a:cubicBezTo>
                <a:cubicBezTo>
                  <a:pt x="14691" y="18281"/>
                  <a:pt x="14996" y="18048"/>
                  <a:pt x="14995" y="17733"/>
                </a:cubicBezTo>
                <a:lnTo>
                  <a:pt x="15520" y="6891"/>
                </a:lnTo>
                <a:cubicBezTo>
                  <a:pt x="15520" y="6576"/>
                  <a:pt x="15264" y="6300"/>
                  <a:pt x="14897" y="630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7" name="Shape"/>
          <p:cNvSpPr/>
          <p:nvPr/>
        </p:nvSpPr>
        <p:spPr>
          <a:xfrm>
            <a:off x="3454400" y="8708511"/>
            <a:ext cx="613569" cy="613569"/>
          </a:xfrm>
          <a:custGeom>
            <a:avLst/>
            <a:gdLst/>
            <a:ahLst/>
            <a:cxnLst>
              <a:cxn ang="0">
                <a:pos x="wd2" y="hd2"/>
              </a:cxn>
              <a:cxn ang="5400000">
                <a:pos x="wd2" y="hd2"/>
              </a:cxn>
              <a:cxn ang="10800000">
                <a:pos x="wd2" y="hd2"/>
              </a:cxn>
              <a:cxn ang="16200000">
                <a:pos x="wd2" y="hd2"/>
              </a:cxn>
            </a:cxnLst>
            <a:rect l="0" t="0" r="r" b="b"/>
            <a:pathLst>
              <a:path w="21600" h="21600" extrusionOk="0">
                <a:moveTo>
                  <a:pt x="10870" y="0"/>
                </a:moveTo>
                <a:cubicBezTo>
                  <a:pt x="10557" y="0"/>
                  <a:pt x="10283" y="274"/>
                  <a:pt x="10283" y="587"/>
                </a:cubicBezTo>
                <a:lnTo>
                  <a:pt x="10283" y="3577"/>
                </a:lnTo>
                <a:cubicBezTo>
                  <a:pt x="10283" y="3890"/>
                  <a:pt x="10557" y="4164"/>
                  <a:pt x="10870" y="4164"/>
                </a:cubicBezTo>
                <a:cubicBezTo>
                  <a:pt x="11228" y="4164"/>
                  <a:pt x="11443" y="3934"/>
                  <a:pt x="11443" y="3577"/>
                </a:cubicBezTo>
                <a:lnTo>
                  <a:pt x="11443" y="587"/>
                </a:lnTo>
                <a:cubicBezTo>
                  <a:pt x="11443" y="274"/>
                  <a:pt x="11183" y="0"/>
                  <a:pt x="10870" y="0"/>
                </a:cubicBezTo>
                <a:close/>
                <a:moveTo>
                  <a:pt x="3702" y="3130"/>
                </a:moveTo>
                <a:cubicBezTo>
                  <a:pt x="3557" y="3130"/>
                  <a:pt x="3409" y="3186"/>
                  <a:pt x="3297" y="3297"/>
                </a:cubicBezTo>
                <a:cubicBezTo>
                  <a:pt x="3074" y="3521"/>
                  <a:pt x="3074" y="3884"/>
                  <a:pt x="3297" y="4108"/>
                </a:cubicBezTo>
                <a:lnTo>
                  <a:pt x="5393" y="6203"/>
                </a:lnTo>
                <a:cubicBezTo>
                  <a:pt x="5482" y="6338"/>
                  <a:pt x="5664" y="6385"/>
                  <a:pt x="5798" y="6385"/>
                </a:cubicBezTo>
                <a:cubicBezTo>
                  <a:pt x="5932" y="6385"/>
                  <a:pt x="6069" y="6293"/>
                  <a:pt x="6203" y="6203"/>
                </a:cubicBezTo>
                <a:cubicBezTo>
                  <a:pt x="6427" y="5980"/>
                  <a:pt x="6427" y="5617"/>
                  <a:pt x="6203" y="5393"/>
                </a:cubicBezTo>
                <a:lnTo>
                  <a:pt x="4108" y="3297"/>
                </a:lnTo>
                <a:cubicBezTo>
                  <a:pt x="3996" y="3186"/>
                  <a:pt x="3848" y="3130"/>
                  <a:pt x="3702" y="3130"/>
                </a:cubicBezTo>
                <a:close/>
                <a:moveTo>
                  <a:pt x="17870" y="3130"/>
                </a:moveTo>
                <a:cubicBezTo>
                  <a:pt x="17724" y="3130"/>
                  <a:pt x="17576" y="3186"/>
                  <a:pt x="17464" y="3297"/>
                </a:cubicBezTo>
                <a:lnTo>
                  <a:pt x="15369" y="5393"/>
                </a:lnTo>
                <a:cubicBezTo>
                  <a:pt x="15145" y="5617"/>
                  <a:pt x="15145" y="5980"/>
                  <a:pt x="15369" y="6203"/>
                </a:cubicBezTo>
                <a:cubicBezTo>
                  <a:pt x="15458" y="6338"/>
                  <a:pt x="15640" y="6385"/>
                  <a:pt x="15774" y="6385"/>
                </a:cubicBezTo>
                <a:cubicBezTo>
                  <a:pt x="15908" y="6385"/>
                  <a:pt x="16090" y="6293"/>
                  <a:pt x="16179" y="6203"/>
                </a:cubicBezTo>
                <a:lnTo>
                  <a:pt x="18275" y="4108"/>
                </a:lnTo>
                <a:cubicBezTo>
                  <a:pt x="18498" y="3884"/>
                  <a:pt x="18498" y="3521"/>
                  <a:pt x="18275" y="3297"/>
                </a:cubicBezTo>
                <a:cubicBezTo>
                  <a:pt x="18163" y="3186"/>
                  <a:pt x="18015" y="3130"/>
                  <a:pt x="17870" y="3130"/>
                </a:cubicBezTo>
                <a:close/>
                <a:moveTo>
                  <a:pt x="10870" y="6706"/>
                </a:moveTo>
                <a:cubicBezTo>
                  <a:pt x="8590" y="6706"/>
                  <a:pt x="6706" y="8590"/>
                  <a:pt x="6706" y="10870"/>
                </a:cubicBezTo>
                <a:cubicBezTo>
                  <a:pt x="6706" y="13150"/>
                  <a:pt x="8590" y="15019"/>
                  <a:pt x="10870" y="15019"/>
                </a:cubicBezTo>
                <a:cubicBezTo>
                  <a:pt x="13195" y="15019"/>
                  <a:pt x="15019" y="13150"/>
                  <a:pt x="15019" y="10870"/>
                </a:cubicBezTo>
                <a:cubicBezTo>
                  <a:pt x="15019" y="8590"/>
                  <a:pt x="13150" y="6706"/>
                  <a:pt x="10870" y="6706"/>
                </a:cubicBezTo>
                <a:close/>
                <a:moveTo>
                  <a:pt x="10870" y="7866"/>
                </a:moveTo>
                <a:cubicBezTo>
                  <a:pt x="12569" y="7866"/>
                  <a:pt x="13904" y="9216"/>
                  <a:pt x="13860" y="10870"/>
                </a:cubicBezTo>
                <a:cubicBezTo>
                  <a:pt x="13860" y="12524"/>
                  <a:pt x="12524" y="13860"/>
                  <a:pt x="10870" y="13860"/>
                </a:cubicBezTo>
                <a:cubicBezTo>
                  <a:pt x="9216" y="13860"/>
                  <a:pt x="7866" y="12524"/>
                  <a:pt x="7866" y="10870"/>
                </a:cubicBezTo>
                <a:cubicBezTo>
                  <a:pt x="7866" y="9216"/>
                  <a:pt x="9216" y="7866"/>
                  <a:pt x="10870" y="7866"/>
                </a:cubicBezTo>
                <a:close/>
                <a:moveTo>
                  <a:pt x="587" y="10283"/>
                </a:moveTo>
                <a:cubicBezTo>
                  <a:pt x="274" y="10283"/>
                  <a:pt x="0" y="10557"/>
                  <a:pt x="0" y="10870"/>
                </a:cubicBezTo>
                <a:cubicBezTo>
                  <a:pt x="0" y="11183"/>
                  <a:pt x="274" y="11443"/>
                  <a:pt x="587" y="11443"/>
                </a:cubicBezTo>
                <a:lnTo>
                  <a:pt x="3577" y="11443"/>
                </a:lnTo>
                <a:cubicBezTo>
                  <a:pt x="3890" y="11443"/>
                  <a:pt x="4164" y="11183"/>
                  <a:pt x="4164" y="10870"/>
                </a:cubicBezTo>
                <a:cubicBezTo>
                  <a:pt x="4164" y="10557"/>
                  <a:pt x="3890" y="10283"/>
                  <a:pt x="3577" y="10283"/>
                </a:cubicBezTo>
                <a:lnTo>
                  <a:pt x="587" y="10283"/>
                </a:lnTo>
                <a:close/>
                <a:moveTo>
                  <a:pt x="18023" y="10283"/>
                </a:moveTo>
                <a:cubicBezTo>
                  <a:pt x="17710" y="10283"/>
                  <a:pt x="17436" y="10557"/>
                  <a:pt x="17436" y="10870"/>
                </a:cubicBezTo>
                <a:cubicBezTo>
                  <a:pt x="17436" y="11183"/>
                  <a:pt x="17710" y="11443"/>
                  <a:pt x="18023" y="11443"/>
                </a:cubicBezTo>
                <a:lnTo>
                  <a:pt x="21013" y="11443"/>
                </a:lnTo>
                <a:cubicBezTo>
                  <a:pt x="21326" y="11443"/>
                  <a:pt x="21555" y="11183"/>
                  <a:pt x="21600" y="10870"/>
                </a:cubicBezTo>
                <a:cubicBezTo>
                  <a:pt x="21600" y="10557"/>
                  <a:pt x="21326" y="10283"/>
                  <a:pt x="21013" y="10283"/>
                </a:cubicBezTo>
                <a:lnTo>
                  <a:pt x="18023" y="10283"/>
                </a:lnTo>
                <a:close/>
                <a:moveTo>
                  <a:pt x="5798" y="15201"/>
                </a:moveTo>
                <a:cubicBezTo>
                  <a:pt x="5653" y="15201"/>
                  <a:pt x="5505" y="15257"/>
                  <a:pt x="5393" y="15369"/>
                </a:cubicBezTo>
                <a:lnTo>
                  <a:pt x="3297" y="17464"/>
                </a:lnTo>
                <a:cubicBezTo>
                  <a:pt x="3074" y="17688"/>
                  <a:pt x="3074" y="18051"/>
                  <a:pt x="3297" y="18275"/>
                </a:cubicBezTo>
                <a:cubicBezTo>
                  <a:pt x="3387" y="18409"/>
                  <a:pt x="3568" y="18456"/>
                  <a:pt x="3702" y="18456"/>
                </a:cubicBezTo>
                <a:cubicBezTo>
                  <a:pt x="3837" y="18456"/>
                  <a:pt x="3974" y="18364"/>
                  <a:pt x="4108" y="18275"/>
                </a:cubicBezTo>
                <a:lnTo>
                  <a:pt x="6203" y="16179"/>
                </a:lnTo>
                <a:cubicBezTo>
                  <a:pt x="6427" y="15956"/>
                  <a:pt x="6427" y="15592"/>
                  <a:pt x="6203" y="15369"/>
                </a:cubicBezTo>
                <a:cubicBezTo>
                  <a:pt x="6092" y="15257"/>
                  <a:pt x="5943" y="15201"/>
                  <a:pt x="5798" y="15201"/>
                </a:cubicBezTo>
                <a:close/>
                <a:moveTo>
                  <a:pt x="15774" y="15201"/>
                </a:moveTo>
                <a:cubicBezTo>
                  <a:pt x="15629" y="15201"/>
                  <a:pt x="15480" y="15257"/>
                  <a:pt x="15369" y="15369"/>
                </a:cubicBezTo>
                <a:cubicBezTo>
                  <a:pt x="15145" y="15592"/>
                  <a:pt x="15145" y="15955"/>
                  <a:pt x="15369" y="16179"/>
                </a:cubicBezTo>
                <a:lnTo>
                  <a:pt x="17464" y="18275"/>
                </a:lnTo>
                <a:cubicBezTo>
                  <a:pt x="17554" y="18409"/>
                  <a:pt x="17735" y="18456"/>
                  <a:pt x="17870" y="18456"/>
                </a:cubicBezTo>
                <a:cubicBezTo>
                  <a:pt x="18004" y="18456"/>
                  <a:pt x="18185" y="18364"/>
                  <a:pt x="18275" y="18275"/>
                </a:cubicBezTo>
                <a:cubicBezTo>
                  <a:pt x="18498" y="18051"/>
                  <a:pt x="18498" y="17688"/>
                  <a:pt x="18275" y="17464"/>
                </a:cubicBezTo>
                <a:lnTo>
                  <a:pt x="16179" y="15369"/>
                </a:lnTo>
                <a:cubicBezTo>
                  <a:pt x="16067" y="15257"/>
                  <a:pt x="15919" y="15201"/>
                  <a:pt x="15774" y="15201"/>
                </a:cubicBezTo>
                <a:close/>
                <a:moveTo>
                  <a:pt x="10870" y="17436"/>
                </a:moveTo>
                <a:cubicBezTo>
                  <a:pt x="10557" y="17436"/>
                  <a:pt x="10283" y="17710"/>
                  <a:pt x="10283" y="18023"/>
                </a:cubicBezTo>
                <a:lnTo>
                  <a:pt x="10283" y="21013"/>
                </a:lnTo>
                <a:cubicBezTo>
                  <a:pt x="10283" y="21326"/>
                  <a:pt x="10557" y="21600"/>
                  <a:pt x="10870" y="21600"/>
                </a:cubicBezTo>
                <a:cubicBezTo>
                  <a:pt x="11228" y="21600"/>
                  <a:pt x="11443" y="21371"/>
                  <a:pt x="11443" y="21013"/>
                </a:cubicBezTo>
                <a:lnTo>
                  <a:pt x="11443" y="18023"/>
                </a:lnTo>
                <a:cubicBezTo>
                  <a:pt x="11443" y="17710"/>
                  <a:pt x="11183" y="17436"/>
                  <a:pt x="10870" y="1743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8" name="Shape"/>
          <p:cNvSpPr/>
          <p:nvPr/>
        </p:nvSpPr>
        <p:spPr>
          <a:xfrm>
            <a:off x="4762500" y="8708511"/>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85"/>
                  <a:pt x="16740" y="21600"/>
                  <a:pt x="10800" y="21600"/>
                </a:cubicBezTo>
                <a:close/>
                <a:moveTo>
                  <a:pt x="10800" y="1170"/>
                </a:moveTo>
                <a:cubicBezTo>
                  <a:pt x="5490" y="1170"/>
                  <a:pt x="1170" y="5490"/>
                  <a:pt x="1170" y="10800"/>
                </a:cubicBezTo>
                <a:cubicBezTo>
                  <a:pt x="1170" y="16110"/>
                  <a:pt x="5490" y="20430"/>
                  <a:pt x="10800" y="20430"/>
                </a:cubicBezTo>
                <a:cubicBezTo>
                  <a:pt x="16110" y="20430"/>
                  <a:pt x="20430" y="16110"/>
                  <a:pt x="20430" y="10800"/>
                </a:cubicBezTo>
                <a:cubicBezTo>
                  <a:pt x="20430" y="5490"/>
                  <a:pt x="16110" y="1170"/>
                  <a:pt x="10800" y="117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9" name="Shape"/>
          <p:cNvSpPr/>
          <p:nvPr/>
        </p:nvSpPr>
        <p:spPr>
          <a:xfrm>
            <a:off x="6172199" y="8733911"/>
            <a:ext cx="387351" cy="568961"/>
          </a:xfrm>
          <a:custGeom>
            <a:avLst/>
            <a:gdLst/>
            <a:ahLst/>
            <a:cxnLst>
              <a:cxn ang="0">
                <a:pos x="wd2" y="hd2"/>
              </a:cxn>
              <a:cxn ang="5400000">
                <a:pos x="wd2" y="hd2"/>
              </a:cxn>
              <a:cxn ang="10800000">
                <a:pos x="wd2" y="hd2"/>
              </a:cxn>
              <a:cxn ang="16200000">
                <a:pos x="wd2" y="hd2"/>
              </a:cxn>
            </a:cxnLst>
            <a:rect l="0" t="0" r="r" b="b"/>
            <a:pathLst>
              <a:path w="21600" h="21600" extrusionOk="0">
                <a:moveTo>
                  <a:pt x="15864" y="21600"/>
                </a:moveTo>
                <a:cubicBezTo>
                  <a:pt x="7153" y="21600"/>
                  <a:pt x="0" y="16779"/>
                  <a:pt x="0" y="10800"/>
                </a:cubicBezTo>
                <a:cubicBezTo>
                  <a:pt x="0" y="4870"/>
                  <a:pt x="7082" y="0"/>
                  <a:pt x="15864" y="0"/>
                </a:cubicBezTo>
                <a:cubicBezTo>
                  <a:pt x="17634" y="0"/>
                  <a:pt x="19334" y="193"/>
                  <a:pt x="20963" y="579"/>
                </a:cubicBezTo>
                <a:cubicBezTo>
                  <a:pt x="21317" y="675"/>
                  <a:pt x="21600" y="916"/>
                  <a:pt x="21600" y="1157"/>
                </a:cubicBezTo>
                <a:cubicBezTo>
                  <a:pt x="21600" y="1398"/>
                  <a:pt x="21388" y="1639"/>
                  <a:pt x="20963" y="1736"/>
                </a:cubicBezTo>
                <a:cubicBezTo>
                  <a:pt x="15297" y="3038"/>
                  <a:pt x="11473" y="6702"/>
                  <a:pt x="11473" y="10752"/>
                </a:cubicBezTo>
                <a:cubicBezTo>
                  <a:pt x="11473" y="14850"/>
                  <a:pt x="15297" y="18466"/>
                  <a:pt x="20963" y="19768"/>
                </a:cubicBezTo>
                <a:cubicBezTo>
                  <a:pt x="21317" y="19864"/>
                  <a:pt x="21600" y="20105"/>
                  <a:pt x="21600" y="20346"/>
                </a:cubicBezTo>
                <a:cubicBezTo>
                  <a:pt x="21600" y="20588"/>
                  <a:pt x="21317" y="20829"/>
                  <a:pt x="20963" y="20925"/>
                </a:cubicBezTo>
                <a:cubicBezTo>
                  <a:pt x="19334" y="21407"/>
                  <a:pt x="17563" y="21600"/>
                  <a:pt x="15864" y="21600"/>
                </a:cubicBezTo>
                <a:close/>
                <a:moveTo>
                  <a:pt x="15864" y="1254"/>
                </a:moveTo>
                <a:cubicBezTo>
                  <a:pt x="8144" y="1254"/>
                  <a:pt x="1841" y="5545"/>
                  <a:pt x="1841" y="10800"/>
                </a:cubicBezTo>
                <a:cubicBezTo>
                  <a:pt x="1841" y="16055"/>
                  <a:pt x="8144" y="20346"/>
                  <a:pt x="15864" y="20346"/>
                </a:cubicBezTo>
                <a:cubicBezTo>
                  <a:pt x="16572" y="20346"/>
                  <a:pt x="17209" y="20298"/>
                  <a:pt x="17847" y="20250"/>
                </a:cubicBezTo>
                <a:cubicBezTo>
                  <a:pt x="12889" y="18370"/>
                  <a:pt x="9631" y="14802"/>
                  <a:pt x="9631" y="10800"/>
                </a:cubicBezTo>
                <a:cubicBezTo>
                  <a:pt x="9631" y="6798"/>
                  <a:pt x="12818" y="3230"/>
                  <a:pt x="17847" y="1350"/>
                </a:cubicBezTo>
                <a:cubicBezTo>
                  <a:pt x="17209" y="1302"/>
                  <a:pt x="16501" y="1254"/>
                  <a:pt x="15864" y="125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0" name="Shape"/>
          <p:cNvSpPr/>
          <p:nvPr/>
        </p:nvSpPr>
        <p:spPr>
          <a:xfrm>
            <a:off x="7480299" y="8733911"/>
            <a:ext cx="391161" cy="571502"/>
          </a:xfrm>
          <a:custGeom>
            <a:avLst/>
            <a:gdLst/>
            <a:ahLst/>
            <a:cxnLst>
              <a:cxn ang="0">
                <a:pos x="wd2" y="hd2"/>
              </a:cxn>
              <a:cxn ang="5400000">
                <a:pos x="wd2" y="hd2"/>
              </a:cxn>
              <a:cxn ang="10800000">
                <a:pos x="wd2" y="hd2"/>
              </a:cxn>
              <a:cxn ang="16200000">
                <a:pos x="wd2" y="hd2"/>
              </a:cxn>
            </a:cxnLst>
            <a:rect l="0" t="0" r="r" b="b"/>
            <a:pathLst>
              <a:path w="21600" h="21600" extrusionOk="0">
                <a:moveTo>
                  <a:pt x="5751" y="21600"/>
                </a:moveTo>
                <a:cubicBezTo>
                  <a:pt x="3997" y="21600"/>
                  <a:pt x="2314" y="21408"/>
                  <a:pt x="631" y="21024"/>
                </a:cubicBezTo>
                <a:cubicBezTo>
                  <a:pt x="281" y="20928"/>
                  <a:pt x="0" y="20688"/>
                  <a:pt x="0" y="20448"/>
                </a:cubicBezTo>
                <a:cubicBezTo>
                  <a:pt x="0" y="20208"/>
                  <a:pt x="210" y="19968"/>
                  <a:pt x="631" y="19872"/>
                </a:cubicBezTo>
                <a:cubicBezTo>
                  <a:pt x="6312" y="18528"/>
                  <a:pt x="10099" y="14880"/>
                  <a:pt x="10099" y="10800"/>
                </a:cubicBezTo>
                <a:cubicBezTo>
                  <a:pt x="10099" y="6672"/>
                  <a:pt x="6312" y="3024"/>
                  <a:pt x="631" y="1728"/>
                </a:cubicBezTo>
                <a:cubicBezTo>
                  <a:pt x="281" y="1632"/>
                  <a:pt x="0" y="1392"/>
                  <a:pt x="0" y="1152"/>
                </a:cubicBezTo>
                <a:cubicBezTo>
                  <a:pt x="0" y="912"/>
                  <a:pt x="281" y="672"/>
                  <a:pt x="631" y="576"/>
                </a:cubicBezTo>
                <a:cubicBezTo>
                  <a:pt x="2244" y="192"/>
                  <a:pt x="3997" y="0"/>
                  <a:pt x="5751" y="0"/>
                </a:cubicBezTo>
                <a:cubicBezTo>
                  <a:pt x="14447" y="0"/>
                  <a:pt x="21600" y="4848"/>
                  <a:pt x="21600" y="10848"/>
                </a:cubicBezTo>
                <a:cubicBezTo>
                  <a:pt x="21530" y="16752"/>
                  <a:pt x="14447" y="21600"/>
                  <a:pt x="5751" y="21600"/>
                </a:cubicBezTo>
                <a:close/>
                <a:moveTo>
                  <a:pt x="3717" y="20256"/>
                </a:moveTo>
                <a:cubicBezTo>
                  <a:pt x="4418" y="20304"/>
                  <a:pt x="5049" y="20352"/>
                  <a:pt x="5751" y="20352"/>
                </a:cubicBezTo>
                <a:cubicBezTo>
                  <a:pt x="13465" y="20352"/>
                  <a:pt x="19777" y="16032"/>
                  <a:pt x="19777" y="10752"/>
                </a:cubicBezTo>
                <a:cubicBezTo>
                  <a:pt x="19777" y="5472"/>
                  <a:pt x="13465" y="1152"/>
                  <a:pt x="5751" y="1152"/>
                </a:cubicBezTo>
                <a:cubicBezTo>
                  <a:pt x="5049" y="1152"/>
                  <a:pt x="4418" y="1200"/>
                  <a:pt x="3717" y="1248"/>
                </a:cubicBezTo>
                <a:cubicBezTo>
                  <a:pt x="8696" y="3120"/>
                  <a:pt x="11922" y="6720"/>
                  <a:pt x="11922" y="10752"/>
                </a:cubicBezTo>
                <a:cubicBezTo>
                  <a:pt x="11922" y="14784"/>
                  <a:pt x="8696" y="18384"/>
                  <a:pt x="3717" y="2025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1" name="Shape"/>
          <p:cNvSpPr/>
          <p:nvPr/>
        </p:nvSpPr>
        <p:spPr>
          <a:xfrm>
            <a:off x="8686800" y="8746611"/>
            <a:ext cx="600869" cy="529432"/>
          </a:xfrm>
          <a:custGeom>
            <a:avLst/>
            <a:gdLst/>
            <a:ahLst/>
            <a:cxnLst>
              <a:cxn ang="0">
                <a:pos x="wd2" y="hd2"/>
              </a:cxn>
              <a:cxn ang="5400000">
                <a:pos x="wd2" y="hd2"/>
              </a:cxn>
              <a:cxn ang="10800000">
                <a:pos x="wd2" y="hd2"/>
              </a:cxn>
              <a:cxn ang="16200000">
                <a:pos x="wd2" y="hd2"/>
              </a:cxn>
            </a:cxnLst>
            <a:rect l="0" t="0" r="r" b="b"/>
            <a:pathLst>
              <a:path w="21600" h="21600" extrusionOk="0">
                <a:moveTo>
                  <a:pt x="10643" y="0"/>
                </a:moveTo>
                <a:cubicBezTo>
                  <a:pt x="10323" y="0"/>
                  <a:pt x="10044" y="317"/>
                  <a:pt x="10044" y="680"/>
                </a:cubicBezTo>
                <a:lnTo>
                  <a:pt x="10044" y="4145"/>
                </a:lnTo>
                <a:cubicBezTo>
                  <a:pt x="10044" y="4508"/>
                  <a:pt x="10323" y="4825"/>
                  <a:pt x="10643" y="4825"/>
                </a:cubicBezTo>
                <a:cubicBezTo>
                  <a:pt x="10963" y="4825"/>
                  <a:pt x="11228" y="4508"/>
                  <a:pt x="11228" y="4145"/>
                </a:cubicBezTo>
                <a:lnTo>
                  <a:pt x="11228" y="680"/>
                </a:lnTo>
                <a:cubicBezTo>
                  <a:pt x="11228" y="317"/>
                  <a:pt x="10963" y="0"/>
                  <a:pt x="10643" y="0"/>
                </a:cubicBezTo>
                <a:close/>
                <a:moveTo>
                  <a:pt x="3324" y="3627"/>
                </a:moveTo>
                <a:cubicBezTo>
                  <a:pt x="3176" y="3627"/>
                  <a:pt x="3025" y="3692"/>
                  <a:pt x="2910" y="3821"/>
                </a:cubicBezTo>
                <a:cubicBezTo>
                  <a:pt x="2682" y="4080"/>
                  <a:pt x="2682" y="4501"/>
                  <a:pt x="2910" y="4760"/>
                </a:cubicBezTo>
                <a:lnTo>
                  <a:pt x="5050" y="7189"/>
                </a:lnTo>
                <a:cubicBezTo>
                  <a:pt x="5187" y="7345"/>
                  <a:pt x="5327" y="7400"/>
                  <a:pt x="5464" y="7400"/>
                </a:cubicBezTo>
                <a:cubicBezTo>
                  <a:pt x="5601" y="7400"/>
                  <a:pt x="5787" y="7345"/>
                  <a:pt x="5878" y="7189"/>
                </a:cubicBezTo>
                <a:cubicBezTo>
                  <a:pt x="6106" y="6930"/>
                  <a:pt x="6106" y="6509"/>
                  <a:pt x="5878" y="6250"/>
                </a:cubicBezTo>
                <a:lnTo>
                  <a:pt x="3738" y="3821"/>
                </a:lnTo>
                <a:cubicBezTo>
                  <a:pt x="3624" y="3692"/>
                  <a:pt x="3473" y="3627"/>
                  <a:pt x="3324" y="3627"/>
                </a:cubicBezTo>
                <a:close/>
                <a:moveTo>
                  <a:pt x="18247" y="3627"/>
                </a:moveTo>
                <a:cubicBezTo>
                  <a:pt x="18099" y="3627"/>
                  <a:pt x="17948" y="3692"/>
                  <a:pt x="17834" y="3821"/>
                </a:cubicBezTo>
                <a:lnTo>
                  <a:pt x="15694" y="6250"/>
                </a:lnTo>
                <a:cubicBezTo>
                  <a:pt x="15465" y="6509"/>
                  <a:pt x="15465" y="6930"/>
                  <a:pt x="15694" y="7189"/>
                </a:cubicBezTo>
                <a:cubicBezTo>
                  <a:pt x="15785" y="7345"/>
                  <a:pt x="15925" y="7400"/>
                  <a:pt x="16107" y="7400"/>
                </a:cubicBezTo>
                <a:cubicBezTo>
                  <a:pt x="16244" y="7400"/>
                  <a:pt x="16430" y="7345"/>
                  <a:pt x="16521" y="7189"/>
                </a:cubicBezTo>
                <a:lnTo>
                  <a:pt x="18661" y="4760"/>
                </a:lnTo>
                <a:cubicBezTo>
                  <a:pt x="18889" y="4501"/>
                  <a:pt x="18889" y="4080"/>
                  <a:pt x="18661" y="3821"/>
                </a:cubicBezTo>
                <a:cubicBezTo>
                  <a:pt x="18547" y="3692"/>
                  <a:pt x="18396" y="3627"/>
                  <a:pt x="18247" y="3627"/>
                </a:cubicBezTo>
                <a:close/>
                <a:moveTo>
                  <a:pt x="10957" y="7772"/>
                </a:moveTo>
                <a:cubicBezTo>
                  <a:pt x="10135" y="7772"/>
                  <a:pt x="9359" y="8031"/>
                  <a:pt x="8674" y="8549"/>
                </a:cubicBezTo>
                <a:cubicBezTo>
                  <a:pt x="8446" y="8498"/>
                  <a:pt x="8175" y="8501"/>
                  <a:pt x="7947" y="8501"/>
                </a:cubicBezTo>
                <a:cubicBezTo>
                  <a:pt x="4888" y="8501"/>
                  <a:pt x="2425" y="11189"/>
                  <a:pt x="2197" y="14557"/>
                </a:cubicBezTo>
                <a:cubicBezTo>
                  <a:pt x="919" y="15023"/>
                  <a:pt x="0" y="16419"/>
                  <a:pt x="0" y="17973"/>
                </a:cubicBezTo>
                <a:cubicBezTo>
                  <a:pt x="0" y="19942"/>
                  <a:pt x="1415" y="21600"/>
                  <a:pt x="3196" y="21600"/>
                </a:cubicBezTo>
                <a:lnTo>
                  <a:pt x="11599" y="21600"/>
                </a:lnTo>
                <a:cubicBezTo>
                  <a:pt x="13425" y="21600"/>
                  <a:pt x="14972" y="20305"/>
                  <a:pt x="15565" y="18491"/>
                </a:cubicBezTo>
                <a:cubicBezTo>
                  <a:pt x="15565" y="18647"/>
                  <a:pt x="15614" y="18805"/>
                  <a:pt x="15751" y="18961"/>
                </a:cubicBezTo>
                <a:lnTo>
                  <a:pt x="17891" y="21406"/>
                </a:lnTo>
                <a:cubicBezTo>
                  <a:pt x="18028" y="21561"/>
                  <a:pt x="18167" y="21600"/>
                  <a:pt x="18304" y="21600"/>
                </a:cubicBezTo>
                <a:cubicBezTo>
                  <a:pt x="18441" y="21600"/>
                  <a:pt x="18627" y="21561"/>
                  <a:pt x="18718" y="21406"/>
                </a:cubicBezTo>
                <a:cubicBezTo>
                  <a:pt x="18946" y="21147"/>
                  <a:pt x="18946" y="20726"/>
                  <a:pt x="18718" y="20467"/>
                </a:cubicBezTo>
                <a:lnTo>
                  <a:pt x="16478" y="18038"/>
                </a:lnTo>
                <a:cubicBezTo>
                  <a:pt x="16250" y="17779"/>
                  <a:pt x="15893" y="17779"/>
                  <a:pt x="15665" y="18038"/>
                </a:cubicBezTo>
                <a:cubicBezTo>
                  <a:pt x="15665" y="18038"/>
                  <a:pt x="15608" y="18086"/>
                  <a:pt x="15608" y="18086"/>
                </a:cubicBezTo>
                <a:cubicBezTo>
                  <a:pt x="15699" y="17672"/>
                  <a:pt x="15793" y="17209"/>
                  <a:pt x="15793" y="16742"/>
                </a:cubicBezTo>
                <a:cubicBezTo>
                  <a:pt x="15793" y="15706"/>
                  <a:pt x="15525" y="14718"/>
                  <a:pt x="15023" y="13941"/>
                </a:cubicBezTo>
                <a:cubicBezTo>
                  <a:pt x="15114" y="13527"/>
                  <a:pt x="15208" y="13064"/>
                  <a:pt x="15208" y="12597"/>
                </a:cubicBezTo>
                <a:cubicBezTo>
                  <a:pt x="15208" y="9955"/>
                  <a:pt x="13285" y="7772"/>
                  <a:pt x="10957" y="7772"/>
                </a:cubicBezTo>
                <a:close/>
                <a:moveTo>
                  <a:pt x="10871" y="9116"/>
                </a:moveTo>
                <a:cubicBezTo>
                  <a:pt x="12606" y="9116"/>
                  <a:pt x="14061" y="10836"/>
                  <a:pt x="13924" y="12856"/>
                </a:cubicBezTo>
                <a:cubicBezTo>
                  <a:pt x="13742" y="12701"/>
                  <a:pt x="13565" y="12588"/>
                  <a:pt x="13382" y="12484"/>
                </a:cubicBezTo>
                <a:cubicBezTo>
                  <a:pt x="13291" y="12432"/>
                  <a:pt x="13145" y="12390"/>
                  <a:pt x="13054" y="12338"/>
                </a:cubicBezTo>
                <a:cubicBezTo>
                  <a:pt x="12963" y="12286"/>
                  <a:pt x="12971" y="12183"/>
                  <a:pt x="12926" y="12079"/>
                </a:cubicBezTo>
                <a:cubicBezTo>
                  <a:pt x="12743" y="11665"/>
                  <a:pt x="12512" y="11292"/>
                  <a:pt x="12284" y="10930"/>
                </a:cubicBezTo>
                <a:cubicBezTo>
                  <a:pt x="11782" y="10204"/>
                  <a:pt x="11091" y="9579"/>
                  <a:pt x="10315" y="9165"/>
                </a:cubicBezTo>
                <a:cubicBezTo>
                  <a:pt x="10543" y="9113"/>
                  <a:pt x="10689" y="9116"/>
                  <a:pt x="10871" y="9116"/>
                </a:cubicBezTo>
                <a:close/>
                <a:moveTo>
                  <a:pt x="7847" y="9796"/>
                </a:moveTo>
                <a:cubicBezTo>
                  <a:pt x="8121" y="9796"/>
                  <a:pt x="8403" y="9793"/>
                  <a:pt x="8631" y="9845"/>
                </a:cubicBezTo>
                <a:cubicBezTo>
                  <a:pt x="9499" y="10000"/>
                  <a:pt x="10275" y="10466"/>
                  <a:pt x="10914" y="11140"/>
                </a:cubicBezTo>
                <a:cubicBezTo>
                  <a:pt x="11234" y="11451"/>
                  <a:pt x="11499" y="11859"/>
                  <a:pt x="11727" y="12273"/>
                </a:cubicBezTo>
                <a:cubicBezTo>
                  <a:pt x="11864" y="12533"/>
                  <a:pt x="11961" y="12792"/>
                  <a:pt x="12098" y="13051"/>
                </a:cubicBezTo>
                <a:cubicBezTo>
                  <a:pt x="12190" y="13258"/>
                  <a:pt x="12372" y="13368"/>
                  <a:pt x="12555" y="13472"/>
                </a:cubicBezTo>
                <a:cubicBezTo>
                  <a:pt x="13057" y="13679"/>
                  <a:pt x="13474" y="14042"/>
                  <a:pt x="13839" y="14508"/>
                </a:cubicBezTo>
                <a:cubicBezTo>
                  <a:pt x="14295" y="15130"/>
                  <a:pt x="14566" y="15962"/>
                  <a:pt x="14566" y="16791"/>
                </a:cubicBezTo>
                <a:cubicBezTo>
                  <a:pt x="14567" y="18708"/>
                  <a:pt x="13188" y="20256"/>
                  <a:pt x="11499" y="20256"/>
                </a:cubicBezTo>
                <a:lnTo>
                  <a:pt x="3110" y="20256"/>
                </a:lnTo>
                <a:cubicBezTo>
                  <a:pt x="2014" y="20256"/>
                  <a:pt x="1099" y="19217"/>
                  <a:pt x="1099" y="17973"/>
                </a:cubicBezTo>
                <a:cubicBezTo>
                  <a:pt x="1099" y="16833"/>
                  <a:pt x="1781" y="15910"/>
                  <a:pt x="2739" y="15755"/>
                </a:cubicBezTo>
                <a:cubicBezTo>
                  <a:pt x="3013" y="15703"/>
                  <a:pt x="3239" y="15437"/>
                  <a:pt x="3239" y="15075"/>
                </a:cubicBezTo>
                <a:lnTo>
                  <a:pt x="3239" y="15026"/>
                </a:lnTo>
                <a:cubicBezTo>
                  <a:pt x="3239" y="12176"/>
                  <a:pt x="5290" y="9796"/>
                  <a:pt x="7847" y="9796"/>
                </a:cubicBezTo>
                <a:close/>
                <a:moveTo>
                  <a:pt x="17948" y="11917"/>
                </a:moveTo>
                <a:cubicBezTo>
                  <a:pt x="17628" y="11917"/>
                  <a:pt x="17348" y="12235"/>
                  <a:pt x="17348" y="12597"/>
                </a:cubicBezTo>
                <a:cubicBezTo>
                  <a:pt x="17348" y="12960"/>
                  <a:pt x="17628" y="13261"/>
                  <a:pt x="17948" y="13261"/>
                </a:cubicBezTo>
                <a:lnTo>
                  <a:pt x="21001" y="13261"/>
                </a:lnTo>
                <a:cubicBezTo>
                  <a:pt x="21320" y="13261"/>
                  <a:pt x="21600" y="12960"/>
                  <a:pt x="21600" y="12597"/>
                </a:cubicBezTo>
                <a:cubicBezTo>
                  <a:pt x="21600" y="12183"/>
                  <a:pt x="21320" y="11917"/>
                  <a:pt x="21001" y="11917"/>
                </a:cubicBezTo>
                <a:lnTo>
                  <a:pt x="17948" y="1191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2" name="Shape"/>
          <p:cNvSpPr/>
          <p:nvPr/>
        </p:nvSpPr>
        <p:spPr>
          <a:xfrm>
            <a:off x="9982200" y="8708511"/>
            <a:ext cx="609600" cy="6131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615" y="0"/>
                  <a:pt x="3234" y="3269"/>
                  <a:pt x="3009" y="7340"/>
                </a:cubicBezTo>
                <a:cubicBezTo>
                  <a:pt x="1254" y="7832"/>
                  <a:pt x="0" y="9445"/>
                  <a:pt x="0" y="11324"/>
                </a:cubicBezTo>
                <a:cubicBezTo>
                  <a:pt x="0" y="13606"/>
                  <a:pt x="1896" y="15477"/>
                  <a:pt x="4191" y="15477"/>
                </a:cubicBezTo>
                <a:lnTo>
                  <a:pt x="15891" y="15477"/>
                </a:lnTo>
                <a:cubicBezTo>
                  <a:pt x="19041" y="15477"/>
                  <a:pt x="21555" y="12924"/>
                  <a:pt x="21600" y="9926"/>
                </a:cubicBezTo>
                <a:cubicBezTo>
                  <a:pt x="21600" y="8584"/>
                  <a:pt x="21105" y="7292"/>
                  <a:pt x="20250" y="6263"/>
                </a:cubicBezTo>
                <a:cubicBezTo>
                  <a:pt x="19620" y="5503"/>
                  <a:pt x="18816" y="4972"/>
                  <a:pt x="17916" y="4614"/>
                </a:cubicBezTo>
                <a:cubicBezTo>
                  <a:pt x="16836" y="2287"/>
                  <a:pt x="14628" y="587"/>
                  <a:pt x="12108" y="140"/>
                </a:cubicBezTo>
                <a:cubicBezTo>
                  <a:pt x="11703" y="50"/>
                  <a:pt x="11250" y="0"/>
                  <a:pt x="10800" y="0"/>
                </a:cubicBezTo>
                <a:close/>
                <a:moveTo>
                  <a:pt x="10758" y="1118"/>
                </a:moveTo>
                <a:cubicBezTo>
                  <a:pt x="11163" y="1118"/>
                  <a:pt x="11514" y="1158"/>
                  <a:pt x="11784" y="1202"/>
                </a:cubicBezTo>
                <a:cubicBezTo>
                  <a:pt x="14034" y="1560"/>
                  <a:pt x="15978" y="3084"/>
                  <a:pt x="16833" y="5187"/>
                </a:cubicBezTo>
                <a:cubicBezTo>
                  <a:pt x="16878" y="5321"/>
                  <a:pt x="17004" y="5464"/>
                  <a:pt x="17184" y="5508"/>
                </a:cubicBezTo>
                <a:cubicBezTo>
                  <a:pt x="17994" y="5777"/>
                  <a:pt x="18726" y="6266"/>
                  <a:pt x="19266" y="6892"/>
                </a:cubicBezTo>
                <a:cubicBezTo>
                  <a:pt x="19986" y="7698"/>
                  <a:pt x="20334" y="8727"/>
                  <a:pt x="20334" y="9800"/>
                </a:cubicBezTo>
                <a:cubicBezTo>
                  <a:pt x="20334" y="12306"/>
                  <a:pt x="18312" y="14316"/>
                  <a:pt x="15792" y="14316"/>
                </a:cubicBezTo>
                <a:lnTo>
                  <a:pt x="4092" y="14316"/>
                </a:lnTo>
                <a:cubicBezTo>
                  <a:pt x="2427" y="14316"/>
                  <a:pt x="1083" y="12980"/>
                  <a:pt x="1083" y="11324"/>
                </a:cubicBezTo>
                <a:cubicBezTo>
                  <a:pt x="1083" y="9848"/>
                  <a:pt x="2160" y="8584"/>
                  <a:pt x="3600" y="8360"/>
                </a:cubicBezTo>
                <a:cubicBezTo>
                  <a:pt x="3870" y="8316"/>
                  <a:pt x="4092" y="8056"/>
                  <a:pt x="4092" y="7787"/>
                </a:cubicBezTo>
                <a:lnTo>
                  <a:pt x="4092" y="7745"/>
                </a:lnTo>
                <a:cubicBezTo>
                  <a:pt x="4092" y="4077"/>
                  <a:pt x="7113" y="1118"/>
                  <a:pt x="10758" y="1118"/>
                </a:cubicBezTo>
                <a:close/>
                <a:moveTo>
                  <a:pt x="7186" y="17448"/>
                </a:moveTo>
                <a:cubicBezTo>
                  <a:pt x="7040" y="17448"/>
                  <a:pt x="6891" y="17504"/>
                  <a:pt x="6778" y="17616"/>
                </a:cubicBezTo>
                <a:lnTo>
                  <a:pt x="3769" y="20607"/>
                </a:lnTo>
                <a:cubicBezTo>
                  <a:pt x="3544" y="20831"/>
                  <a:pt x="3544" y="21195"/>
                  <a:pt x="3769" y="21418"/>
                </a:cubicBezTo>
                <a:cubicBezTo>
                  <a:pt x="3859" y="21552"/>
                  <a:pt x="4042" y="21600"/>
                  <a:pt x="4177" y="21600"/>
                </a:cubicBezTo>
                <a:cubicBezTo>
                  <a:pt x="4312" y="21600"/>
                  <a:pt x="4449" y="21552"/>
                  <a:pt x="4584" y="21418"/>
                </a:cubicBezTo>
                <a:lnTo>
                  <a:pt x="7594" y="18426"/>
                </a:lnTo>
                <a:cubicBezTo>
                  <a:pt x="7819" y="18203"/>
                  <a:pt x="7819" y="17839"/>
                  <a:pt x="7594" y="17616"/>
                </a:cubicBezTo>
                <a:cubicBezTo>
                  <a:pt x="7481" y="17504"/>
                  <a:pt x="7332" y="17448"/>
                  <a:pt x="7186" y="17448"/>
                </a:cubicBezTo>
                <a:close/>
                <a:moveTo>
                  <a:pt x="12586" y="17448"/>
                </a:moveTo>
                <a:cubicBezTo>
                  <a:pt x="12440" y="17448"/>
                  <a:pt x="12291" y="17504"/>
                  <a:pt x="12178" y="17616"/>
                </a:cubicBezTo>
                <a:lnTo>
                  <a:pt x="9169" y="20607"/>
                </a:lnTo>
                <a:cubicBezTo>
                  <a:pt x="8944" y="20831"/>
                  <a:pt x="8944" y="21195"/>
                  <a:pt x="9169" y="21418"/>
                </a:cubicBezTo>
                <a:cubicBezTo>
                  <a:pt x="9259" y="21552"/>
                  <a:pt x="9442" y="21600"/>
                  <a:pt x="9577" y="21600"/>
                </a:cubicBezTo>
                <a:cubicBezTo>
                  <a:pt x="9711" y="21600"/>
                  <a:pt x="9894" y="21552"/>
                  <a:pt x="9984" y="21418"/>
                </a:cubicBezTo>
                <a:lnTo>
                  <a:pt x="12994" y="18426"/>
                </a:lnTo>
                <a:cubicBezTo>
                  <a:pt x="13219" y="18203"/>
                  <a:pt x="13219" y="17839"/>
                  <a:pt x="12994" y="17616"/>
                </a:cubicBezTo>
                <a:cubicBezTo>
                  <a:pt x="12881" y="17504"/>
                  <a:pt x="12732" y="17448"/>
                  <a:pt x="12586" y="17448"/>
                </a:cubicBezTo>
                <a:close/>
                <a:moveTo>
                  <a:pt x="17536" y="17448"/>
                </a:moveTo>
                <a:cubicBezTo>
                  <a:pt x="17390" y="17448"/>
                  <a:pt x="17241" y="17504"/>
                  <a:pt x="17128" y="17616"/>
                </a:cubicBezTo>
                <a:lnTo>
                  <a:pt x="14119" y="20607"/>
                </a:lnTo>
                <a:cubicBezTo>
                  <a:pt x="13894" y="20831"/>
                  <a:pt x="13894" y="21195"/>
                  <a:pt x="14119" y="21418"/>
                </a:cubicBezTo>
                <a:cubicBezTo>
                  <a:pt x="14209" y="21552"/>
                  <a:pt x="14392" y="21600"/>
                  <a:pt x="14527" y="21600"/>
                </a:cubicBezTo>
                <a:cubicBezTo>
                  <a:pt x="14661" y="21600"/>
                  <a:pt x="14799" y="21552"/>
                  <a:pt x="14934" y="21418"/>
                </a:cubicBezTo>
                <a:lnTo>
                  <a:pt x="17944" y="18426"/>
                </a:lnTo>
                <a:cubicBezTo>
                  <a:pt x="18169" y="18203"/>
                  <a:pt x="18169" y="17839"/>
                  <a:pt x="17944" y="17616"/>
                </a:cubicBezTo>
                <a:cubicBezTo>
                  <a:pt x="17831" y="17504"/>
                  <a:pt x="17682" y="17448"/>
                  <a:pt x="17536" y="1744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3" name="Shape"/>
          <p:cNvSpPr/>
          <p:nvPr/>
        </p:nvSpPr>
        <p:spPr>
          <a:xfrm>
            <a:off x="11290300" y="8708511"/>
            <a:ext cx="610791" cy="609601"/>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6602" y="0"/>
                  <a:pt x="3183" y="3285"/>
                  <a:pt x="3004" y="7425"/>
                </a:cubicBezTo>
                <a:cubicBezTo>
                  <a:pt x="1252" y="7920"/>
                  <a:pt x="0" y="9540"/>
                  <a:pt x="0" y="11475"/>
                </a:cubicBezTo>
                <a:cubicBezTo>
                  <a:pt x="0" y="13770"/>
                  <a:pt x="1892" y="15666"/>
                  <a:pt x="4182" y="15666"/>
                </a:cubicBezTo>
                <a:lnTo>
                  <a:pt x="15902" y="15666"/>
                </a:lnTo>
                <a:cubicBezTo>
                  <a:pt x="19046" y="15666"/>
                  <a:pt x="21600" y="13092"/>
                  <a:pt x="21600" y="9942"/>
                </a:cubicBezTo>
                <a:cubicBezTo>
                  <a:pt x="21555" y="8637"/>
                  <a:pt x="21109" y="7335"/>
                  <a:pt x="20210" y="6300"/>
                </a:cubicBezTo>
                <a:cubicBezTo>
                  <a:pt x="19582" y="5535"/>
                  <a:pt x="18779" y="5001"/>
                  <a:pt x="17881" y="4641"/>
                </a:cubicBezTo>
                <a:cubicBezTo>
                  <a:pt x="16803" y="2301"/>
                  <a:pt x="14644" y="591"/>
                  <a:pt x="12084" y="141"/>
                </a:cubicBezTo>
                <a:cubicBezTo>
                  <a:pt x="11635" y="51"/>
                  <a:pt x="11228" y="0"/>
                  <a:pt x="10779" y="0"/>
                </a:cubicBezTo>
                <a:close/>
                <a:moveTo>
                  <a:pt x="10779" y="1167"/>
                </a:moveTo>
                <a:cubicBezTo>
                  <a:pt x="11183" y="1167"/>
                  <a:pt x="11542" y="1221"/>
                  <a:pt x="11902" y="1266"/>
                </a:cubicBezTo>
                <a:cubicBezTo>
                  <a:pt x="14147" y="1626"/>
                  <a:pt x="16073" y="3201"/>
                  <a:pt x="16926" y="5316"/>
                </a:cubicBezTo>
                <a:cubicBezTo>
                  <a:pt x="16971" y="5496"/>
                  <a:pt x="17112" y="5580"/>
                  <a:pt x="17291" y="5625"/>
                </a:cubicBezTo>
                <a:cubicBezTo>
                  <a:pt x="18100" y="5895"/>
                  <a:pt x="18815" y="6342"/>
                  <a:pt x="19354" y="7017"/>
                </a:cubicBezTo>
                <a:cubicBezTo>
                  <a:pt x="20028" y="7827"/>
                  <a:pt x="20435" y="8862"/>
                  <a:pt x="20435" y="9942"/>
                </a:cubicBezTo>
                <a:cubicBezTo>
                  <a:pt x="20390" y="12507"/>
                  <a:pt x="18372" y="14541"/>
                  <a:pt x="15902" y="14541"/>
                </a:cubicBezTo>
                <a:lnTo>
                  <a:pt x="4182" y="14541"/>
                </a:lnTo>
                <a:cubicBezTo>
                  <a:pt x="2521" y="14541"/>
                  <a:pt x="1123" y="13185"/>
                  <a:pt x="1123" y="11475"/>
                </a:cubicBezTo>
                <a:cubicBezTo>
                  <a:pt x="1123" y="9990"/>
                  <a:pt x="2198" y="8736"/>
                  <a:pt x="3635" y="8466"/>
                </a:cubicBezTo>
                <a:cubicBezTo>
                  <a:pt x="3905" y="8421"/>
                  <a:pt x="4126" y="8190"/>
                  <a:pt x="4126" y="7875"/>
                </a:cubicBezTo>
                <a:lnTo>
                  <a:pt x="4126" y="7833"/>
                </a:lnTo>
                <a:cubicBezTo>
                  <a:pt x="4126" y="4188"/>
                  <a:pt x="7096" y="1167"/>
                  <a:pt x="10779" y="1167"/>
                </a:cubicBezTo>
                <a:close/>
                <a:moveTo>
                  <a:pt x="5839" y="17100"/>
                </a:moveTo>
                <a:cubicBezTo>
                  <a:pt x="5345" y="17100"/>
                  <a:pt x="4940" y="17505"/>
                  <a:pt x="4940" y="18000"/>
                </a:cubicBezTo>
                <a:cubicBezTo>
                  <a:pt x="4940" y="18495"/>
                  <a:pt x="5345" y="18900"/>
                  <a:pt x="5839" y="18900"/>
                </a:cubicBezTo>
                <a:cubicBezTo>
                  <a:pt x="6333" y="18900"/>
                  <a:pt x="6737" y="18495"/>
                  <a:pt x="6737" y="18000"/>
                </a:cubicBezTo>
                <a:cubicBezTo>
                  <a:pt x="6737" y="17505"/>
                  <a:pt x="6333" y="17100"/>
                  <a:pt x="5839" y="17100"/>
                </a:cubicBezTo>
                <a:close/>
                <a:moveTo>
                  <a:pt x="10779" y="17100"/>
                </a:moveTo>
                <a:cubicBezTo>
                  <a:pt x="10285" y="17100"/>
                  <a:pt x="9881" y="17505"/>
                  <a:pt x="9881" y="18000"/>
                </a:cubicBezTo>
                <a:cubicBezTo>
                  <a:pt x="9881" y="18495"/>
                  <a:pt x="10285" y="18900"/>
                  <a:pt x="10779" y="18900"/>
                </a:cubicBezTo>
                <a:cubicBezTo>
                  <a:pt x="11273" y="18900"/>
                  <a:pt x="11677" y="18495"/>
                  <a:pt x="11677" y="18000"/>
                </a:cubicBezTo>
                <a:cubicBezTo>
                  <a:pt x="11632" y="17505"/>
                  <a:pt x="11273" y="17100"/>
                  <a:pt x="10779" y="17100"/>
                </a:cubicBezTo>
                <a:close/>
                <a:moveTo>
                  <a:pt x="15719" y="17100"/>
                </a:moveTo>
                <a:cubicBezTo>
                  <a:pt x="15225" y="17100"/>
                  <a:pt x="14821" y="17505"/>
                  <a:pt x="14821" y="18000"/>
                </a:cubicBezTo>
                <a:cubicBezTo>
                  <a:pt x="14821" y="18495"/>
                  <a:pt x="15225" y="18900"/>
                  <a:pt x="15719" y="18900"/>
                </a:cubicBezTo>
                <a:cubicBezTo>
                  <a:pt x="16213" y="18900"/>
                  <a:pt x="16618" y="18495"/>
                  <a:pt x="16618" y="18000"/>
                </a:cubicBezTo>
                <a:cubicBezTo>
                  <a:pt x="16573" y="17505"/>
                  <a:pt x="16213" y="17100"/>
                  <a:pt x="15719" y="17100"/>
                </a:cubicBezTo>
                <a:close/>
                <a:moveTo>
                  <a:pt x="5839" y="17691"/>
                </a:moveTo>
                <a:cubicBezTo>
                  <a:pt x="5973" y="17691"/>
                  <a:pt x="6105" y="17823"/>
                  <a:pt x="6105" y="17958"/>
                </a:cubicBezTo>
                <a:cubicBezTo>
                  <a:pt x="6105" y="18138"/>
                  <a:pt x="5973" y="18225"/>
                  <a:pt x="5839" y="18225"/>
                </a:cubicBezTo>
                <a:cubicBezTo>
                  <a:pt x="5704" y="18225"/>
                  <a:pt x="5572" y="18093"/>
                  <a:pt x="5572" y="17958"/>
                </a:cubicBezTo>
                <a:cubicBezTo>
                  <a:pt x="5572" y="17823"/>
                  <a:pt x="5704" y="17691"/>
                  <a:pt x="5839" y="17691"/>
                </a:cubicBezTo>
                <a:close/>
                <a:moveTo>
                  <a:pt x="10779" y="17691"/>
                </a:moveTo>
                <a:cubicBezTo>
                  <a:pt x="10914" y="17691"/>
                  <a:pt x="11046" y="17823"/>
                  <a:pt x="11046" y="17958"/>
                </a:cubicBezTo>
                <a:cubicBezTo>
                  <a:pt x="11046" y="18138"/>
                  <a:pt x="10914" y="18225"/>
                  <a:pt x="10779" y="18225"/>
                </a:cubicBezTo>
                <a:cubicBezTo>
                  <a:pt x="10644" y="18225"/>
                  <a:pt x="10512" y="18093"/>
                  <a:pt x="10512" y="17958"/>
                </a:cubicBezTo>
                <a:cubicBezTo>
                  <a:pt x="10512" y="17823"/>
                  <a:pt x="10644" y="17691"/>
                  <a:pt x="10779" y="17691"/>
                </a:cubicBezTo>
                <a:close/>
                <a:moveTo>
                  <a:pt x="15719" y="17691"/>
                </a:moveTo>
                <a:cubicBezTo>
                  <a:pt x="15854" y="17691"/>
                  <a:pt x="15986" y="17823"/>
                  <a:pt x="15986" y="17958"/>
                </a:cubicBezTo>
                <a:cubicBezTo>
                  <a:pt x="15986" y="18138"/>
                  <a:pt x="15854" y="18225"/>
                  <a:pt x="15719" y="18225"/>
                </a:cubicBezTo>
                <a:cubicBezTo>
                  <a:pt x="15585" y="18225"/>
                  <a:pt x="15453" y="18093"/>
                  <a:pt x="15453" y="17958"/>
                </a:cubicBezTo>
                <a:cubicBezTo>
                  <a:pt x="15453" y="17823"/>
                  <a:pt x="15585" y="17691"/>
                  <a:pt x="15719" y="17691"/>
                </a:cubicBezTo>
                <a:close/>
                <a:moveTo>
                  <a:pt x="8533" y="19800"/>
                </a:moveTo>
                <a:cubicBezTo>
                  <a:pt x="8039" y="19800"/>
                  <a:pt x="7635" y="20205"/>
                  <a:pt x="7635" y="20700"/>
                </a:cubicBezTo>
                <a:cubicBezTo>
                  <a:pt x="7635" y="21195"/>
                  <a:pt x="8039" y="21600"/>
                  <a:pt x="8533" y="21600"/>
                </a:cubicBezTo>
                <a:cubicBezTo>
                  <a:pt x="9027" y="21600"/>
                  <a:pt x="9432" y="21195"/>
                  <a:pt x="9432" y="20700"/>
                </a:cubicBezTo>
                <a:cubicBezTo>
                  <a:pt x="9432" y="20205"/>
                  <a:pt x="9027" y="19800"/>
                  <a:pt x="8533" y="19800"/>
                </a:cubicBezTo>
                <a:close/>
                <a:moveTo>
                  <a:pt x="13025" y="19800"/>
                </a:moveTo>
                <a:cubicBezTo>
                  <a:pt x="12531" y="19800"/>
                  <a:pt x="12126" y="20205"/>
                  <a:pt x="12126" y="20700"/>
                </a:cubicBezTo>
                <a:cubicBezTo>
                  <a:pt x="12126" y="21195"/>
                  <a:pt x="12530" y="21600"/>
                  <a:pt x="13025" y="21600"/>
                </a:cubicBezTo>
                <a:cubicBezTo>
                  <a:pt x="13519" y="21600"/>
                  <a:pt x="13923" y="21195"/>
                  <a:pt x="13923" y="20700"/>
                </a:cubicBezTo>
                <a:cubicBezTo>
                  <a:pt x="13923" y="20205"/>
                  <a:pt x="13519" y="19800"/>
                  <a:pt x="13025" y="19800"/>
                </a:cubicBezTo>
                <a:close/>
                <a:moveTo>
                  <a:pt x="8533" y="20433"/>
                </a:moveTo>
                <a:cubicBezTo>
                  <a:pt x="8668" y="20433"/>
                  <a:pt x="8800" y="20565"/>
                  <a:pt x="8800" y="20700"/>
                </a:cubicBezTo>
                <a:cubicBezTo>
                  <a:pt x="8800" y="20835"/>
                  <a:pt x="8713" y="20967"/>
                  <a:pt x="8533" y="20967"/>
                </a:cubicBezTo>
                <a:cubicBezTo>
                  <a:pt x="8399" y="20967"/>
                  <a:pt x="8267" y="20835"/>
                  <a:pt x="8267" y="20700"/>
                </a:cubicBezTo>
                <a:cubicBezTo>
                  <a:pt x="8267" y="20565"/>
                  <a:pt x="8399" y="20433"/>
                  <a:pt x="8533" y="20433"/>
                </a:cubicBezTo>
                <a:close/>
                <a:moveTo>
                  <a:pt x="13025" y="20433"/>
                </a:moveTo>
                <a:cubicBezTo>
                  <a:pt x="13159" y="20433"/>
                  <a:pt x="13291" y="20565"/>
                  <a:pt x="13291" y="20700"/>
                </a:cubicBezTo>
                <a:cubicBezTo>
                  <a:pt x="13291" y="20835"/>
                  <a:pt x="13204" y="20967"/>
                  <a:pt x="13025" y="20967"/>
                </a:cubicBezTo>
                <a:cubicBezTo>
                  <a:pt x="12890" y="20967"/>
                  <a:pt x="12758" y="20835"/>
                  <a:pt x="12758" y="20700"/>
                </a:cubicBezTo>
                <a:cubicBezTo>
                  <a:pt x="12758" y="20565"/>
                  <a:pt x="12890" y="20433"/>
                  <a:pt x="13025" y="2043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4" name="Shape"/>
          <p:cNvSpPr/>
          <p:nvPr/>
        </p:nvSpPr>
        <p:spPr>
          <a:xfrm>
            <a:off x="13906499" y="8708511"/>
            <a:ext cx="609610" cy="610869"/>
          </a:xfrm>
          <a:custGeom>
            <a:avLst/>
            <a:gdLst/>
            <a:ahLst/>
            <a:cxnLst>
              <a:cxn ang="0">
                <a:pos x="wd2" y="hd2"/>
              </a:cxn>
              <a:cxn ang="5400000">
                <a:pos x="wd2" y="hd2"/>
              </a:cxn>
              <a:cxn ang="10800000">
                <a:pos x="wd2" y="hd2"/>
              </a:cxn>
              <a:cxn ang="16200000">
                <a:pos x="wd2" y="hd2"/>
              </a:cxn>
            </a:cxnLst>
            <a:rect l="0" t="0" r="r" b="b"/>
            <a:pathLst>
              <a:path w="21600" h="21600" extrusionOk="0">
                <a:moveTo>
                  <a:pt x="21015" y="10194"/>
                </a:moveTo>
                <a:lnTo>
                  <a:pt x="19395" y="10194"/>
                </a:lnTo>
                <a:lnTo>
                  <a:pt x="20520" y="9071"/>
                </a:lnTo>
                <a:cubicBezTo>
                  <a:pt x="20745" y="8847"/>
                  <a:pt x="20745" y="8487"/>
                  <a:pt x="20520" y="8263"/>
                </a:cubicBezTo>
                <a:cubicBezTo>
                  <a:pt x="20295" y="8038"/>
                  <a:pt x="19935" y="8038"/>
                  <a:pt x="19710" y="8263"/>
                </a:cubicBezTo>
                <a:lnTo>
                  <a:pt x="17730" y="10239"/>
                </a:lnTo>
                <a:lnTo>
                  <a:pt x="12150" y="10239"/>
                </a:lnTo>
                <a:lnTo>
                  <a:pt x="16110" y="6287"/>
                </a:lnTo>
                <a:lnTo>
                  <a:pt x="18900" y="6287"/>
                </a:lnTo>
                <a:cubicBezTo>
                  <a:pt x="19215" y="6287"/>
                  <a:pt x="19485" y="6017"/>
                  <a:pt x="19485" y="5703"/>
                </a:cubicBezTo>
                <a:cubicBezTo>
                  <a:pt x="19485" y="5389"/>
                  <a:pt x="19215" y="5119"/>
                  <a:pt x="18900" y="5119"/>
                </a:cubicBezTo>
                <a:lnTo>
                  <a:pt x="17280" y="5119"/>
                </a:lnTo>
                <a:lnTo>
                  <a:pt x="18405" y="3997"/>
                </a:lnTo>
                <a:cubicBezTo>
                  <a:pt x="18630" y="3772"/>
                  <a:pt x="18630" y="3413"/>
                  <a:pt x="18405" y="3188"/>
                </a:cubicBezTo>
                <a:cubicBezTo>
                  <a:pt x="18180" y="2964"/>
                  <a:pt x="17820" y="2964"/>
                  <a:pt x="17595" y="3188"/>
                </a:cubicBezTo>
                <a:lnTo>
                  <a:pt x="16470" y="4311"/>
                </a:lnTo>
                <a:lnTo>
                  <a:pt x="16470" y="2694"/>
                </a:lnTo>
                <a:cubicBezTo>
                  <a:pt x="16470" y="2380"/>
                  <a:pt x="16200" y="2111"/>
                  <a:pt x="15885" y="2111"/>
                </a:cubicBezTo>
                <a:cubicBezTo>
                  <a:pt x="15570" y="2111"/>
                  <a:pt x="15300" y="2380"/>
                  <a:pt x="15300" y="2694"/>
                </a:cubicBezTo>
                <a:lnTo>
                  <a:pt x="15300" y="5479"/>
                </a:lnTo>
                <a:lnTo>
                  <a:pt x="11340" y="9430"/>
                </a:lnTo>
                <a:lnTo>
                  <a:pt x="11340" y="3862"/>
                </a:lnTo>
                <a:lnTo>
                  <a:pt x="13320" y="1886"/>
                </a:lnTo>
                <a:cubicBezTo>
                  <a:pt x="13545" y="1662"/>
                  <a:pt x="13545" y="1302"/>
                  <a:pt x="13320" y="1078"/>
                </a:cubicBezTo>
                <a:cubicBezTo>
                  <a:pt x="13095" y="853"/>
                  <a:pt x="12735" y="853"/>
                  <a:pt x="12510" y="1078"/>
                </a:cubicBezTo>
                <a:lnTo>
                  <a:pt x="11385" y="2200"/>
                </a:lnTo>
                <a:lnTo>
                  <a:pt x="11385" y="584"/>
                </a:lnTo>
                <a:cubicBezTo>
                  <a:pt x="11385" y="269"/>
                  <a:pt x="11115" y="0"/>
                  <a:pt x="10800" y="0"/>
                </a:cubicBezTo>
                <a:cubicBezTo>
                  <a:pt x="10485" y="0"/>
                  <a:pt x="10215" y="269"/>
                  <a:pt x="10215" y="584"/>
                </a:cubicBezTo>
                <a:lnTo>
                  <a:pt x="10215" y="2200"/>
                </a:lnTo>
                <a:lnTo>
                  <a:pt x="9090" y="1078"/>
                </a:lnTo>
                <a:cubicBezTo>
                  <a:pt x="8865" y="853"/>
                  <a:pt x="8505" y="853"/>
                  <a:pt x="8280" y="1078"/>
                </a:cubicBezTo>
                <a:cubicBezTo>
                  <a:pt x="8055" y="1302"/>
                  <a:pt x="8055" y="1662"/>
                  <a:pt x="8280" y="1886"/>
                </a:cubicBezTo>
                <a:lnTo>
                  <a:pt x="10260" y="3862"/>
                </a:lnTo>
                <a:lnTo>
                  <a:pt x="10260" y="9385"/>
                </a:lnTo>
                <a:lnTo>
                  <a:pt x="6300" y="5434"/>
                </a:lnTo>
                <a:lnTo>
                  <a:pt x="6300" y="2649"/>
                </a:lnTo>
                <a:cubicBezTo>
                  <a:pt x="6300" y="2335"/>
                  <a:pt x="6030" y="2066"/>
                  <a:pt x="5715" y="2066"/>
                </a:cubicBezTo>
                <a:cubicBezTo>
                  <a:pt x="5400" y="2066"/>
                  <a:pt x="5130" y="2335"/>
                  <a:pt x="5130" y="2649"/>
                </a:cubicBezTo>
                <a:lnTo>
                  <a:pt x="5130" y="4266"/>
                </a:lnTo>
                <a:lnTo>
                  <a:pt x="4005" y="3143"/>
                </a:lnTo>
                <a:cubicBezTo>
                  <a:pt x="3780" y="2919"/>
                  <a:pt x="3420" y="2919"/>
                  <a:pt x="3195" y="3143"/>
                </a:cubicBezTo>
                <a:cubicBezTo>
                  <a:pt x="2970" y="3368"/>
                  <a:pt x="2970" y="3727"/>
                  <a:pt x="3195" y="3952"/>
                </a:cubicBezTo>
                <a:lnTo>
                  <a:pt x="4320" y="5074"/>
                </a:lnTo>
                <a:lnTo>
                  <a:pt x="2700" y="5074"/>
                </a:lnTo>
                <a:cubicBezTo>
                  <a:pt x="2385" y="5074"/>
                  <a:pt x="2115" y="5344"/>
                  <a:pt x="2115" y="5658"/>
                </a:cubicBezTo>
                <a:cubicBezTo>
                  <a:pt x="2115" y="5973"/>
                  <a:pt x="2385" y="6242"/>
                  <a:pt x="2700" y="6242"/>
                </a:cubicBezTo>
                <a:lnTo>
                  <a:pt x="5490" y="6242"/>
                </a:lnTo>
                <a:lnTo>
                  <a:pt x="9450" y="10194"/>
                </a:lnTo>
                <a:lnTo>
                  <a:pt x="3870" y="10194"/>
                </a:lnTo>
                <a:lnTo>
                  <a:pt x="1890" y="8218"/>
                </a:lnTo>
                <a:cubicBezTo>
                  <a:pt x="1665" y="7993"/>
                  <a:pt x="1305" y="7993"/>
                  <a:pt x="1080" y="8218"/>
                </a:cubicBezTo>
                <a:cubicBezTo>
                  <a:pt x="855" y="8442"/>
                  <a:pt x="855" y="8802"/>
                  <a:pt x="1080" y="9026"/>
                </a:cubicBezTo>
                <a:lnTo>
                  <a:pt x="2205" y="10149"/>
                </a:lnTo>
                <a:lnTo>
                  <a:pt x="585" y="10149"/>
                </a:lnTo>
                <a:cubicBezTo>
                  <a:pt x="270" y="10149"/>
                  <a:pt x="0" y="10418"/>
                  <a:pt x="0" y="10733"/>
                </a:cubicBezTo>
                <a:cubicBezTo>
                  <a:pt x="0" y="11047"/>
                  <a:pt x="270" y="11316"/>
                  <a:pt x="585" y="11316"/>
                </a:cubicBezTo>
                <a:lnTo>
                  <a:pt x="2205" y="11316"/>
                </a:lnTo>
                <a:lnTo>
                  <a:pt x="1080" y="12439"/>
                </a:lnTo>
                <a:cubicBezTo>
                  <a:pt x="855" y="12664"/>
                  <a:pt x="855" y="13023"/>
                  <a:pt x="1080" y="13247"/>
                </a:cubicBezTo>
                <a:cubicBezTo>
                  <a:pt x="1215" y="13382"/>
                  <a:pt x="1350" y="13427"/>
                  <a:pt x="1485" y="13427"/>
                </a:cubicBezTo>
                <a:cubicBezTo>
                  <a:pt x="1620" y="13427"/>
                  <a:pt x="1800" y="13382"/>
                  <a:pt x="1890" y="13247"/>
                </a:cubicBezTo>
                <a:lnTo>
                  <a:pt x="3870" y="11271"/>
                </a:lnTo>
                <a:lnTo>
                  <a:pt x="9450" y="11271"/>
                </a:lnTo>
                <a:lnTo>
                  <a:pt x="5490" y="15223"/>
                </a:lnTo>
                <a:lnTo>
                  <a:pt x="2700" y="15223"/>
                </a:lnTo>
                <a:cubicBezTo>
                  <a:pt x="2385" y="15223"/>
                  <a:pt x="2115" y="15493"/>
                  <a:pt x="2115" y="15807"/>
                </a:cubicBezTo>
                <a:cubicBezTo>
                  <a:pt x="2115" y="16121"/>
                  <a:pt x="2385" y="16391"/>
                  <a:pt x="2700" y="16391"/>
                </a:cubicBezTo>
                <a:lnTo>
                  <a:pt x="4320" y="16391"/>
                </a:lnTo>
                <a:lnTo>
                  <a:pt x="3195" y="17513"/>
                </a:lnTo>
                <a:cubicBezTo>
                  <a:pt x="2970" y="17738"/>
                  <a:pt x="2970" y="18097"/>
                  <a:pt x="3195" y="18322"/>
                </a:cubicBezTo>
                <a:cubicBezTo>
                  <a:pt x="3330" y="18456"/>
                  <a:pt x="3465" y="18501"/>
                  <a:pt x="3600" y="18501"/>
                </a:cubicBezTo>
                <a:cubicBezTo>
                  <a:pt x="3735" y="18501"/>
                  <a:pt x="3915" y="18456"/>
                  <a:pt x="4005" y="18322"/>
                </a:cubicBezTo>
                <a:lnTo>
                  <a:pt x="5130" y="17199"/>
                </a:lnTo>
                <a:lnTo>
                  <a:pt x="5130" y="18816"/>
                </a:lnTo>
                <a:cubicBezTo>
                  <a:pt x="5130" y="19130"/>
                  <a:pt x="5400" y="19399"/>
                  <a:pt x="5715" y="19399"/>
                </a:cubicBezTo>
                <a:cubicBezTo>
                  <a:pt x="6030" y="19399"/>
                  <a:pt x="6300" y="19130"/>
                  <a:pt x="6300" y="18816"/>
                </a:cubicBezTo>
                <a:lnTo>
                  <a:pt x="6300" y="16121"/>
                </a:lnTo>
                <a:lnTo>
                  <a:pt x="10260" y="12170"/>
                </a:lnTo>
                <a:lnTo>
                  <a:pt x="10260" y="17738"/>
                </a:lnTo>
                <a:lnTo>
                  <a:pt x="8280" y="19714"/>
                </a:lnTo>
                <a:cubicBezTo>
                  <a:pt x="8055" y="19938"/>
                  <a:pt x="8055" y="20298"/>
                  <a:pt x="8280" y="20522"/>
                </a:cubicBezTo>
                <a:cubicBezTo>
                  <a:pt x="8505" y="20747"/>
                  <a:pt x="8865" y="20747"/>
                  <a:pt x="9090" y="20522"/>
                </a:cubicBezTo>
                <a:lnTo>
                  <a:pt x="10215" y="19400"/>
                </a:lnTo>
                <a:lnTo>
                  <a:pt x="10215" y="21016"/>
                </a:lnTo>
                <a:cubicBezTo>
                  <a:pt x="10215" y="21331"/>
                  <a:pt x="10485" y="21600"/>
                  <a:pt x="10800" y="21600"/>
                </a:cubicBezTo>
                <a:cubicBezTo>
                  <a:pt x="11115" y="21600"/>
                  <a:pt x="11385" y="21331"/>
                  <a:pt x="11385" y="21016"/>
                </a:cubicBezTo>
                <a:lnTo>
                  <a:pt x="11385" y="19400"/>
                </a:lnTo>
                <a:lnTo>
                  <a:pt x="12510" y="20522"/>
                </a:lnTo>
                <a:cubicBezTo>
                  <a:pt x="12645" y="20657"/>
                  <a:pt x="12780" y="20702"/>
                  <a:pt x="12915" y="20702"/>
                </a:cubicBezTo>
                <a:cubicBezTo>
                  <a:pt x="13050" y="20702"/>
                  <a:pt x="13230" y="20657"/>
                  <a:pt x="13320" y="20522"/>
                </a:cubicBezTo>
                <a:cubicBezTo>
                  <a:pt x="13545" y="20298"/>
                  <a:pt x="13545" y="19938"/>
                  <a:pt x="13320" y="19714"/>
                </a:cubicBezTo>
                <a:lnTo>
                  <a:pt x="11340" y="17738"/>
                </a:lnTo>
                <a:lnTo>
                  <a:pt x="11340" y="12170"/>
                </a:lnTo>
                <a:lnTo>
                  <a:pt x="15300" y="16121"/>
                </a:lnTo>
                <a:lnTo>
                  <a:pt x="15300" y="18906"/>
                </a:lnTo>
                <a:cubicBezTo>
                  <a:pt x="15300" y="19220"/>
                  <a:pt x="15570" y="19489"/>
                  <a:pt x="15885" y="19489"/>
                </a:cubicBezTo>
                <a:cubicBezTo>
                  <a:pt x="16200" y="19489"/>
                  <a:pt x="16470" y="19220"/>
                  <a:pt x="16470" y="18906"/>
                </a:cubicBezTo>
                <a:lnTo>
                  <a:pt x="16470" y="17289"/>
                </a:lnTo>
                <a:lnTo>
                  <a:pt x="17595" y="18412"/>
                </a:lnTo>
                <a:cubicBezTo>
                  <a:pt x="17730" y="18546"/>
                  <a:pt x="17865" y="18591"/>
                  <a:pt x="18000" y="18591"/>
                </a:cubicBezTo>
                <a:cubicBezTo>
                  <a:pt x="18135" y="18591"/>
                  <a:pt x="18315" y="18546"/>
                  <a:pt x="18405" y="18412"/>
                </a:cubicBezTo>
                <a:cubicBezTo>
                  <a:pt x="18630" y="18187"/>
                  <a:pt x="18630" y="17828"/>
                  <a:pt x="18405" y="17603"/>
                </a:cubicBezTo>
                <a:lnTo>
                  <a:pt x="17280" y="16481"/>
                </a:lnTo>
                <a:lnTo>
                  <a:pt x="18900" y="16481"/>
                </a:lnTo>
                <a:cubicBezTo>
                  <a:pt x="19215" y="16481"/>
                  <a:pt x="19485" y="16211"/>
                  <a:pt x="19485" y="15897"/>
                </a:cubicBezTo>
                <a:cubicBezTo>
                  <a:pt x="19485" y="15583"/>
                  <a:pt x="19215" y="15313"/>
                  <a:pt x="18900" y="15313"/>
                </a:cubicBezTo>
                <a:lnTo>
                  <a:pt x="16110" y="15313"/>
                </a:lnTo>
                <a:lnTo>
                  <a:pt x="12150" y="11361"/>
                </a:lnTo>
                <a:lnTo>
                  <a:pt x="17730" y="11361"/>
                </a:lnTo>
                <a:lnTo>
                  <a:pt x="19710" y="13337"/>
                </a:lnTo>
                <a:cubicBezTo>
                  <a:pt x="19845" y="13472"/>
                  <a:pt x="19980" y="13517"/>
                  <a:pt x="20115" y="13517"/>
                </a:cubicBezTo>
                <a:cubicBezTo>
                  <a:pt x="20250" y="13517"/>
                  <a:pt x="20430" y="13472"/>
                  <a:pt x="20520" y="13337"/>
                </a:cubicBezTo>
                <a:cubicBezTo>
                  <a:pt x="20745" y="13113"/>
                  <a:pt x="20745" y="12753"/>
                  <a:pt x="20520" y="12529"/>
                </a:cubicBezTo>
                <a:lnTo>
                  <a:pt x="19395" y="11406"/>
                </a:lnTo>
                <a:lnTo>
                  <a:pt x="21015" y="11406"/>
                </a:lnTo>
                <a:cubicBezTo>
                  <a:pt x="21330" y="11406"/>
                  <a:pt x="21600" y="11137"/>
                  <a:pt x="21600" y="10822"/>
                </a:cubicBezTo>
                <a:cubicBezTo>
                  <a:pt x="21600" y="10463"/>
                  <a:pt x="21330" y="10194"/>
                  <a:pt x="21015" y="1019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5" name="Shape"/>
          <p:cNvSpPr/>
          <p:nvPr/>
        </p:nvSpPr>
        <p:spPr>
          <a:xfrm>
            <a:off x="6108700" y="9864211"/>
            <a:ext cx="523241" cy="525781"/>
          </a:xfrm>
          <a:custGeom>
            <a:avLst/>
            <a:gdLst/>
            <a:ahLst/>
            <a:cxnLst>
              <a:cxn ang="0">
                <a:pos x="wd2" y="hd2"/>
              </a:cxn>
              <a:cxn ang="5400000">
                <a:pos x="wd2" y="hd2"/>
              </a:cxn>
              <a:cxn ang="10800000">
                <a:pos x="wd2" y="hd2"/>
              </a:cxn>
              <a:cxn ang="16200000">
                <a:pos x="wd2" y="hd2"/>
              </a:cxn>
            </a:cxnLst>
            <a:rect l="0" t="0" r="r" b="b"/>
            <a:pathLst>
              <a:path w="21600" h="21600" extrusionOk="0">
                <a:moveTo>
                  <a:pt x="10905" y="21600"/>
                </a:moveTo>
                <a:cubicBezTo>
                  <a:pt x="10905" y="21600"/>
                  <a:pt x="10852" y="21600"/>
                  <a:pt x="10905" y="21600"/>
                </a:cubicBezTo>
                <a:cubicBezTo>
                  <a:pt x="9070" y="21600"/>
                  <a:pt x="7235" y="21130"/>
                  <a:pt x="5662" y="20243"/>
                </a:cubicBezTo>
                <a:lnTo>
                  <a:pt x="1363" y="21078"/>
                </a:lnTo>
                <a:cubicBezTo>
                  <a:pt x="1153" y="21130"/>
                  <a:pt x="891" y="21078"/>
                  <a:pt x="734" y="20870"/>
                </a:cubicBezTo>
                <a:cubicBezTo>
                  <a:pt x="577" y="20713"/>
                  <a:pt x="524" y="20504"/>
                  <a:pt x="524" y="20243"/>
                </a:cubicBezTo>
                <a:lnTo>
                  <a:pt x="1363" y="15965"/>
                </a:lnTo>
                <a:cubicBezTo>
                  <a:pt x="472" y="14400"/>
                  <a:pt x="0" y="12574"/>
                  <a:pt x="0" y="10748"/>
                </a:cubicBezTo>
                <a:cubicBezTo>
                  <a:pt x="0" y="7878"/>
                  <a:pt x="1101" y="5165"/>
                  <a:pt x="3146" y="3130"/>
                </a:cubicBezTo>
                <a:cubicBezTo>
                  <a:pt x="5190" y="1096"/>
                  <a:pt x="7917" y="0"/>
                  <a:pt x="10800" y="0"/>
                </a:cubicBezTo>
                <a:cubicBezTo>
                  <a:pt x="10800" y="0"/>
                  <a:pt x="10800" y="0"/>
                  <a:pt x="10800" y="0"/>
                </a:cubicBezTo>
                <a:cubicBezTo>
                  <a:pt x="13683" y="0"/>
                  <a:pt x="16410" y="1096"/>
                  <a:pt x="18454" y="3130"/>
                </a:cubicBezTo>
                <a:cubicBezTo>
                  <a:pt x="20499" y="5165"/>
                  <a:pt x="21600" y="7878"/>
                  <a:pt x="21600" y="10748"/>
                </a:cubicBezTo>
                <a:cubicBezTo>
                  <a:pt x="21600" y="13617"/>
                  <a:pt x="20499" y="16330"/>
                  <a:pt x="18454" y="18365"/>
                </a:cubicBezTo>
                <a:cubicBezTo>
                  <a:pt x="16515" y="20504"/>
                  <a:pt x="13788" y="21600"/>
                  <a:pt x="10905" y="21600"/>
                </a:cubicBezTo>
                <a:close/>
                <a:moveTo>
                  <a:pt x="5767" y="18887"/>
                </a:moveTo>
                <a:cubicBezTo>
                  <a:pt x="5872" y="18887"/>
                  <a:pt x="6029" y="18939"/>
                  <a:pt x="6134" y="18991"/>
                </a:cubicBezTo>
                <a:cubicBezTo>
                  <a:pt x="7602" y="19826"/>
                  <a:pt x="9227" y="20296"/>
                  <a:pt x="10905" y="20296"/>
                </a:cubicBezTo>
                <a:cubicBezTo>
                  <a:pt x="10905" y="20296"/>
                  <a:pt x="10905" y="20296"/>
                  <a:pt x="10905" y="20296"/>
                </a:cubicBezTo>
                <a:cubicBezTo>
                  <a:pt x="13421" y="20296"/>
                  <a:pt x="15833" y="19304"/>
                  <a:pt x="17616" y="17530"/>
                </a:cubicBezTo>
                <a:cubicBezTo>
                  <a:pt x="19398" y="15757"/>
                  <a:pt x="20394" y="13357"/>
                  <a:pt x="20394" y="10852"/>
                </a:cubicBezTo>
                <a:cubicBezTo>
                  <a:pt x="20394" y="8348"/>
                  <a:pt x="19398" y="5948"/>
                  <a:pt x="17616" y="4174"/>
                </a:cubicBezTo>
                <a:cubicBezTo>
                  <a:pt x="15833" y="2400"/>
                  <a:pt x="13421" y="1409"/>
                  <a:pt x="10905" y="1409"/>
                </a:cubicBezTo>
                <a:cubicBezTo>
                  <a:pt x="10905" y="1409"/>
                  <a:pt x="10905" y="1409"/>
                  <a:pt x="10905" y="1409"/>
                </a:cubicBezTo>
                <a:cubicBezTo>
                  <a:pt x="8388" y="1409"/>
                  <a:pt x="5977" y="2400"/>
                  <a:pt x="4194" y="4174"/>
                </a:cubicBezTo>
                <a:cubicBezTo>
                  <a:pt x="2412" y="5948"/>
                  <a:pt x="1416" y="8348"/>
                  <a:pt x="1416" y="10852"/>
                </a:cubicBezTo>
                <a:cubicBezTo>
                  <a:pt x="1416" y="12522"/>
                  <a:pt x="1887" y="14191"/>
                  <a:pt x="2726" y="15600"/>
                </a:cubicBezTo>
                <a:cubicBezTo>
                  <a:pt x="2831" y="15757"/>
                  <a:pt x="2831" y="15913"/>
                  <a:pt x="2831" y="16070"/>
                </a:cubicBezTo>
                <a:lnTo>
                  <a:pt x="2150" y="19617"/>
                </a:lnTo>
                <a:lnTo>
                  <a:pt x="5715" y="18939"/>
                </a:lnTo>
                <a:cubicBezTo>
                  <a:pt x="5662" y="18887"/>
                  <a:pt x="5715" y="18887"/>
                  <a:pt x="5767" y="1888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6" name="Shape"/>
          <p:cNvSpPr/>
          <p:nvPr/>
        </p:nvSpPr>
        <p:spPr>
          <a:xfrm>
            <a:off x="8763000" y="9864211"/>
            <a:ext cx="448104" cy="525911"/>
          </a:xfrm>
          <a:custGeom>
            <a:avLst/>
            <a:gdLst/>
            <a:ahLst/>
            <a:cxnLst>
              <a:cxn ang="0">
                <a:pos x="wd2" y="hd2"/>
              </a:cxn>
              <a:cxn ang="5400000">
                <a:pos x="wd2" y="hd2"/>
              </a:cxn>
              <a:cxn ang="10800000">
                <a:pos x="wd2" y="hd2"/>
              </a:cxn>
              <a:cxn ang="16200000">
                <a:pos x="wd2" y="hd2"/>
              </a:cxn>
            </a:cxnLst>
            <a:rect l="0" t="0" r="r" b="b"/>
            <a:pathLst>
              <a:path w="21285" h="21348" extrusionOk="0">
                <a:moveTo>
                  <a:pt x="831" y="0"/>
                </a:moveTo>
                <a:cubicBezTo>
                  <a:pt x="-315" y="0"/>
                  <a:pt x="58" y="1750"/>
                  <a:pt x="58" y="2368"/>
                </a:cubicBezTo>
                <a:cubicBezTo>
                  <a:pt x="58" y="4018"/>
                  <a:pt x="58" y="5729"/>
                  <a:pt x="58" y="7378"/>
                </a:cubicBezTo>
                <a:cubicBezTo>
                  <a:pt x="58" y="11142"/>
                  <a:pt x="58" y="14905"/>
                  <a:pt x="58" y="18720"/>
                </a:cubicBezTo>
                <a:cubicBezTo>
                  <a:pt x="58" y="19287"/>
                  <a:pt x="58" y="19796"/>
                  <a:pt x="58" y="20363"/>
                </a:cubicBezTo>
                <a:cubicBezTo>
                  <a:pt x="58" y="20466"/>
                  <a:pt x="58" y="20566"/>
                  <a:pt x="58" y="20669"/>
                </a:cubicBezTo>
                <a:cubicBezTo>
                  <a:pt x="119" y="21236"/>
                  <a:pt x="835" y="21600"/>
                  <a:pt x="1378" y="21136"/>
                </a:cubicBezTo>
                <a:lnTo>
                  <a:pt x="5129" y="17882"/>
                </a:lnTo>
                <a:lnTo>
                  <a:pt x="20437" y="17946"/>
                </a:lnTo>
                <a:cubicBezTo>
                  <a:pt x="20859" y="17946"/>
                  <a:pt x="21228" y="17631"/>
                  <a:pt x="21228" y="17270"/>
                </a:cubicBezTo>
                <a:lnTo>
                  <a:pt x="21285" y="725"/>
                </a:lnTo>
                <a:cubicBezTo>
                  <a:pt x="21285" y="364"/>
                  <a:pt x="20934" y="48"/>
                  <a:pt x="20512" y="48"/>
                </a:cubicBezTo>
                <a:lnTo>
                  <a:pt x="831" y="0"/>
                </a:lnTo>
                <a:close/>
                <a:moveTo>
                  <a:pt x="1623" y="1385"/>
                </a:moveTo>
                <a:lnTo>
                  <a:pt x="19720" y="1450"/>
                </a:lnTo>
                <a:lnTo>
                  <a:pt x="19720" y="16658"/>
                </a:lnTo>
                <a:lnTo>
                  <a:pt x="4828" y="16545"/>
                </a:lnTo>
                <a:cubicBezTo>
                  <a:pt x="4647" y="16545"/>
                  <a:pt x="4402" y="16599"/>
                  <a:pt x="4281" y="16754"/>
                </a:cubicBezTo>
                <a:lnTo>
                  <a:pt x="1623" y="19074"/>
                </a:lnTo>
                <a:lnTo>
                  <a:pt x="1623" y="1385"/>
                </a:lnTo>
                <a:close/>
                <a:moveTo>
                  <a:pt x="5544" y="7733"/>
                </a:moveTo>
                <a:cubicBezTo>
                  <a:pt x="4820" y="7733"/>
                  <a:pt x="4224" y="8242"/>
                  <a:pt x="4224" y="8860"/>
                </a:cubicBezTo>
                <a:cubicBezTo>
                  <a:pt x="4224" y="9479"/>
                  <a:pt x="4820" y="10004"/>
                  <a:pt x="5544" y="10004"/>
                </a:cubicBezTo>
                <a:cubicBezTo>
                  <a:pt x="6268" y="10004"/>
                  <a:pt x="6883" y="9479"/>
                  <a:pt x="6882" y="8860"/>
                </a:cubicBezTo>
                <a:cubicBezTo>
                  <a:pt x="6882" y="8242"/>
                  <a:pt x="6268" y="7733"/>
                  <a:pt x="5544" y="7733"/>
                </a:cubicBezTo>
                <a:close/>
                <a:moveTo>
                  <a:pt x="10370" y="7733"/>
                </a:moveTo>
                <a:cubicBezTo>
                  <a:pt x="9646" y="7733"/>
                  <a:pt x="9050" y="8242"/>
                  <a:pt x="9050" y="8860"/>
                </a:cubicBezTo>
                <a:cubicBezTo>
                  <a:pt x="9050" y="9479"/>
                  <a:pt x="9646" y="10004"/>
                  <a:pt x="10370" y="10004"/>
                </a:cubicBezTo>
                <a:cubicBezTo>
                  <a:pt x="11094" y="10004"/>
                  <a:pt x="11709" y="9479"/>
                  <a:pt x="11708" y="8860"/>
                </a:cubicBezTo>
                <a:cubicBezTo>
                  <a:pt x="11708" y="8242"/>
                  <a:pt x="11154" y="7733"/>
                  <a:pt x="10370" y="7733"/>
                </a:cubicBezTo>
                <a:close/>
                <a:moveTo>
                  <a:pt x="15196" y="7733"/>
                </a:moveTo>
                <a:cubicBezTo>
                  <a:pt x="14472" y="7733"/>
                  <a:pt x="13876" y="8242"/>
                  <a:pt x="13876" y="8860"/>
                </a:cubicBezTo>
                <a:cubicBezTo>
                  <a:pt x="13876" y="9479"/>
                  <a:pt x="14472" y="10004"/>
                  <a:pt x="15196" y="10004"/>
                </a:cubicBezTo>
                <a:cubicBezTo>
                  <a:pt x="15920" y="10004"/>
                  <a:pt x="16534" y="9479"/>
                  <a:pt x="16534" y="8860"/>
                </a:cubicBezTo>
                <a:cubicBezTo>
                  <a:pt x="16534" y="8242"/>
                  <a:pt x="15980" y="7733"/>
                  <a:pt x="15196" y="773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7" name="Shape"/>
          <p:cNvSpPr/>
          <p:nvPr/>
        </p:nvSpPr>
        <p:spPr>
          <a:xfrm>
            <a:off x="9982200" y="9864211"/>
            <a:ext cx="609600" cy="525348"/>
          </a:xfrm>
          <a:custGeom>
            <a:avLst/>
            <a:gdLst/>
            <a:ahLst/>
            <a:cxnLst>
              <a:cxn ang="0">
                <a:pos x="wd2" y="hd2"/>
              </a:cxn>
              <a:cxn ang="5400000">
                <a:pos x="wd2" y="hd2"/>
              </a:cxn>
              <a:cxn ang="10800000">
                <a:pos x="wd2" y="hd2"/>
              </a:cxn>
              <a:cxn ang="16200000">
                <a:pos x="wd2" y="hd2"/>
              </a:cxn>
            </a:cxnLst>
            <a:rect l="0" t="0" r="r" b="b"/>
            <a:pathLst>
              <a:path w="21600" h="21376" extrusionOk="0">
                <a:moveTo>
                  <a:pt x="591" y="0"/>
                </a:moveTo>
                <a:cubicBezTo>
                  <a:pt x="456" y="0"/>
                  <a:pt x="273" y="55"/>
                  <a:pt x="183" y="210"/>
                </a:cubicBezTo>
                <a:cubicBezTo>
                  <a:pt x="93" y="313"/>
                  <a:pt x="0" y="523"/>
                  <a:pt x="0" y="678"/>
                </a:cubicBezTo>
                <a:lnTo>
                  <a:pt x="0" y="20718"/>
                </a:lnTo>
                <a:cubicBezTo>
                  <a:pt x="0" y="21287"/>
                  <a:pt x="624" y="21600"/>
                  <a:pt x="984" y="21187"/>
                </a:cubicBezTo>
                <a:lnTo>
                  <a:pt x="3783" y="17925"/>
                </a:lnTo>
                <a:lnTo>
                  <a:pt x="21009" y="17989"/>
                </a:lnTo>
                <a:cubicBezTo>
                  <a:pt x="21144" y="17989"/>
                  <a:pt x="21327" y="17934"/>
                  <a:pt x="21417" y="17779"/>
                </a:cubicBezTo>
                <a:cubicBezTo>
                  <a:pt x="21507" y="17676"/>
                  <a:pt x="21600" y="17466"/>
                  <a:pt x="21600" y="17311"/>
                </a:cubicBezTo>
                <a:lnTo>
                  <a:pt x="21600" y="727"/>
                </a:lnTo>
                <a:cubicBezTo>
                  <a:pt x="21555" y="365"/>
                  <a:pt x="21324" y="49"/>
                  <a:pt x="21009" y="48"/>
                </a:cubicBezTo>
                <a:lnTo>
                  <a:pt x="591" y="0"/>
                </a:lnTo>
                <a:close/>
                <a:moveTo>
                  <a:pt x="1167" y="1340"/>
                </a:moveTo>
                <a:lnTo>
                  <a:pt x="20475" y="1389"/>
                </a:lnTo>
                <a:lnTo>
                  <a:pt x="20475" y="16584"/>
                </a:lnTo>
                <a:lnTo>
                  <a:pt x="20433" y="16584"/>
                </a:lnTo>
                <a:lnTo>
                  <a:pt x="3558" y="16536"/>
                </a:lnTo>
                <a:cubicBezTo>
                  <a:pt x="3423" y="16536"/>
                  <a:pt x="3240" y="16591"/>
                  <a:pt x="3150" y="16746"/>
                </a:cubicBezTo>
                <a:lnTo>
                  <a:pt x="1167" y="19071"/>
                </a:lnTo>
                <a:lnTo>
                  <a:pt x="1167" y="1340"/>
                </a:lnTo>
                <a:close/>
                <a:moveTo>
                  <a:pt x="7284" y="8268"/>
                </a:moveTo>
                <a:cubicBezTo>
                  <a:pt x="6744" y="8268"/>
                  <a:pt x="6300" y="8778"/>
                  <a:pt x="6300" y="9398"/>
                </a:cubicBezTo>
                <a:cubicBezTo>
                  <a:pt x="6300" y="10018"/>
                  <a:pt x="6699" y="10545"/>
                  <a:pt x="7284" y="10545"/>
                </a:cubicBezTo>
                <a:cubicBezTo>
                  <a:pt x="7824" y="10545"/>
                  <a:pt x="8283" y="10018"/>
                  <a:pt x="8283" y="9398"/>
                </a:cubicBezTo>
                <a:cubicBezTo>
                  <a:pt x="8283" y="8778"/>
                  <a:pt x="7824" y="8268"/>
                  <a:pt x="7284" y="8268"/>
                </a:cubicBezTo>
                <a:close/>
                <a:moveTo>
                  <a:pt x="10884" y="8268"/>
                </a:moveTo>
                <a:cubicBezTo>
                  <a:pt x="10344" y="8268"/>
                  <a:pt x="9900" y="8778"/>
                  <a:pt x="9900" y="9398"/>
                </a:cubicBezTo>
                <a:cubicBezTo>
                  <a:pt x="9900" y="10018"/>
                  <a:pt x="10344" y="10545"/>
                  <a:pt x="10884" y="10545"/>
                </a:cubicBezTo>
                <a:cubicBezTo>
                  <a:pt x="11424" y="10545"/>
                  <a:pt x="11883" y="10018"/>
                  <a:pt x="11883" y="9398"/>
                </a:cubicBezTo>
                <a:cubicBezTo>
                  <a:pt x="11883" y="8778"/>
                  <a:pt x="11424" y="8268"/>
                  <a:pt x="10884" y="8268"/>
                </a:cubicBezTo>
                <a:close/>
                <a:moveTo>
                  <a:pt x="14484" y="8268"/>
                </a:moveTo>
                <a:cubicBezTo>
                  <a:pt x="13944" y="8268"/>
                  <a:pt x="13500" y="8778"/>
                  <a:pt x="13500" y="9398"/>
                </a:cubicBezTo>
                <a:cubicBezTo>
                  <a:pt x="13500" y="10018"/>
                  <a:pt x="13944" y="10545"/>
                  <a:pt x="14484" y="10545"/>
                </a:cubicBezTo>
                <a:cubicBezTo>
                  <a:pt x="15024" y="10545"/>
                  <a:pt x="15483" y="10018"/>
                  <a:pt x="15483" y="9398"/>
                </a:cubicBezTo>
                <a:cubicBezTo>
                  <a:pt x="15483" y="8778"/>
                  <a:pt x="15024" y="8268"/>
                  <a:pt x="14484" y="826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8" name="Shape"/>
          <p:cNvSpPr/>
          <p:nvPr/>
        </p:nvSpPr>
        <p:spPr>
          <a:xfrm>
            <a:off x="7416800" y="9864211"/>
            <a:ext cx="524669" cy="524669"/>
          </a:xfrm>
          <a:custGeom>
            <a:avLst/>
            <a:gdLst/>
            <a:ahLst/>
            <a:cxnLst>
              <a:cxn ang="0">
                <a:pos x="wd2" y="hd2"/>
              </a:cxn>
              <a:cxn ang="5400000">
                <a:pos x="wd2" y="hd2"/>
              </a:cxn>
              <a:cxn ang="10800000">
                <a:pos x="wd2" y="hd2"/>
              </a:cxn>
              <a:cxn ang="16200000">
                <a:pos x="wd2" y="hd2"/>
              </a:cxn>
            </a:cxnLst>
            <a:rect l="0" t="0" r="r" b="b"/>
            <a:pathLst>
              <a:path w="21600" h="21600" extrusionOk="0">
                <a:moveTo>
                  <a:pt x="10767" y="0"/>
                </a:moveTo>
                <a:cubicBezTo>
                  <a:pt x="7892" y="0"/>
                  <a:pt x="5176" y="1098"/>
                  <a:pt x="3137" y="3137"/>
                </a:cubicBezTo>
                <a:cubicBezTo>
                  <a:pt x="1098" y="5176"/>
                  <a:pt x="0" y="7892"/>
                  <a:pt x="0" y="10767"/>
                </a:cubicBezTo>
                <a:cubicBezTo>
                  <a:pt x="0" y="12597"/>
                  <a:pt x="467" y="14375"/>
                  <a:pt x="1356" y="15996"/>
                </a:cubicBezTo>
                <a:lnTo>
                  <a:pt x="523" y="20293"/>
                </a:lnTo>
                <a:cubicBezTo>
                  <a:pt x="418" y="20763"/>
                  <a:pt x="837" y="21182"/>
                  <a:pt x="1307" y="21077"/>
                </a:cubicBezTo>
                <a:lnTo>
                  <a:pt x="5588" y="20227"/>
                </a:lnTo>
                <a:cubicBezTo>
                  <a:pt x="7156" y="21116"/>
                  <a:pt x="8986" y="21600"/>
                  <a:pt x="10816" y="21600"/>
                </a:cubicBezTo>
                <a:cubicBezTo>
                  <a:pt x="13692" y="21600"/>
                  <a:pt x="16424" y="20502"/>
                  <a:pt x="18463" y="18463"/>
                </a:cubicBezTo>
                <a:cubicBezTo>
                  <a:pt x="20502" y="16424"/>
                  <a:pt x="21600" y="13692"/>
                  <a:pt x="21600" y="10816"/>
                </a:cubicBezTo>
                <a:cubicBezTo>
                  <a:pt x="21600" y="7888"/>
                  <a:pt x="20437" y="5176"/>
                  <a:pt x="18398" y="3137"/>
                </a:cubicBezTo>
                <a:cubicBezTo>
                  <a:pt x="16358" y="1098"/>
                  <a:pt x="13643" y="0"/>
                  <a:pt x="10767" y="0"/>
                </a:cubicBezTo>
                <a:close/>
                <a:moveTo>
                  <a:pt x="10718" y="1258"/>
                </a:moveTo>
                <a:cubicBezTo>
                  <a:pt x="13228" y="1258"/>
                  <a:pt x="15640" y="2242"/>
                  <a:pt x="17417" y="4019"/>
                </a:cubicBezTo>
                <a:cubicBezTo>
                  <a:pt x="19195" y="5797"/>
                  <a:pt x="20178" y="8209"/>
                  <a:pt x="20179" y="10718"/>
                </a:cubicBezTo>
                <a:cubicBezTo>
                  <a:pt x="20231" y="13280"/>
                  <a:pt x="19244" y="15689"/>
                  <a:pt x="17466" y="17466"/>
                </a:cubicBezTo>
                <a:cubicBezTo>
                  <a:pt x="15689" y="19244"/>
                  <a:pt x="13277" y="20227"/>
                  <a:pt x="10767" y="20227"/>
                </a:cubicBezTo>
                <a:cubicBezTo>
                  <a:pt x="9094" y="20227"/>
                  <a:pt x="7424" y="19757"/>
                  <a:pt x="6013" y="18920"/>
                </a:cubicBezTo>
                <a:cubicBezTo>
                  <a:pt x="5908" y="18868"/>
                  <a:pt x="5810" y="18822"/>
                  <a:pt x="5653" y="18822"/>
                </a:cubicBezTo>
                <a:cubicBezTo>
                  <a:pt x="5601" y="18822"/>
                  <a:pt x="5539" y="18822"/>
                  <a:pt x="5539" y="18822"/>
                </a:cubicBezTo>
                <a:lnTo>
                  <a:pt x="1993" y="19509"/>
                </a:lnTo>
                <a:lnTo>
                  <a:pt x="2663" y="15947"/>
                </a:lnTo>
                <a:cubicBezTo>
                  <a:pt x="2716" y="15790"/>
                  <a:pt x="2670" y="15630"/>
                  <a:pt x="2565" y="15473"/>
                </a:cubicBezTo>
                <a:cubicBezTo>
                  <a:pt x="1729" y="14009"/>
                  <a:pt x="1258" y="12391"/>
                  <a:pt x="1258" y="10718"/>
                </a:cubicBezTo>
                <a:cubicBezTo>
                  <a:pt x="1258" y="8209"/>
                  <a:pt x="2242" y="5797"/>
                  <a:pt x="4019" y="4019"/>
                </a:cubicBezTo>
                <a:cubicBezTo>
                  <a:pt x="5797" y="2242"/>
                  <a:pt x="8209" y="1258"/>
                  <a:pt x="10718" y="1258"/>
                </a:cubicBezTo>
                <a:close/>
                <a:moveTo>
                  <a:pt x="6372" y="9934"/>
                </a:moveTo>
                <a:cubicBezTo>
                  <a:pt x="5745" y="9934"/>
                  <a:pt x="5228" y="10450"/>
                  <a:pt x="5228" y="11078"/>
                </a:cubicBezTo>
                <a:cubicBezTo>
                  <a:pt x="5228" y="11705"/>
                  <a:pt x="5745" y="12238"/>
                  <a:pt x="6372" y="12238"/>
                </a:cubicBezTo>
                <a:cubicBezTo>
                  <a:pt x="7000" y="12238"/>
                  <a:pt x="7532" y="11705"/>
                  <a:pt x="7532" y="11078"/>
                </a:cubicBezTo>
                <a:cubicBezTo>
                  <a:pt x="7532" y="10450"/>
                  <a:pt x="7000" y="9934"/>
                  <a:pt x="6372" y="9934"/>
                </a:cubicBezTo>
                <a:close/>
                <a:moveTo>
                  <a:pt x="10555" y="9934"/>
                </a:moveTo>
                <a:cubicBezTo>
                  <a:pt x="9928" y="9934"/>
                  <a:pt x="9411" y="10450"/>
                  <a:pt x="9411" y="11078"/>
                </a:cubicBezTo>
                <a:cubicBezTo>
                  <a:pt x="9411" y="11705"/>
                  <a:pt x="9927" y="12238"/>
                  <a:pt x="10555" y="12238"/>
                </a:cubicBezTo>
                <a:cubicBezTo>
                  <a:pt x="11182" y="12238"/>
                  <a:pt x="11715" y="11705"/>
                  <a:pt x="11715" y="11078"/>
                </a:cubicBezTo>
                <a:cubicBezTo>
                  <a:pt x="11715" y="10450"/>
                  <a:pt x="11182" y="9934"/>
                  <a:pt x="10555" y="9934"/>
                </a:cubicBezTo>
                <a:close/>
                <a:moveTo>
                  <a:pt x="14738" y="9934"/>
                </a:moveTo>
                <a:cubicBezTo>
                  <a:pt x="14110" y="9934"/>
                  <a:pt x="13594" y="10450"/>
                  <a:pt x="13594" y="11078"/>
                </a:cubicBezTo>
                <a:cubicBezTo>
                  <a:pt x="13594" y="11705"/>
                  <a:pt x="14110" y="12238"/>
                  <a:pt x="14738" y="12238"/>
                </a:cubicBezTo>
                <a:cubicBezTo>
                  <a:pt x="15365" y="12238"/>
                  <a:pt x="15898" y="11705"/>
                  <a:pt x="15898" y="11078"/>
                </a:cubicBezTo>
                <a:cubicBezTo>
                  <a:pt x="15898" y="10450"/>
                  <a:pt x="15417" y="9934"/>
                  <a:pt x="14738" y="993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9" name="Shape"/>
          <p:cNvSpPr/>
          <p:nvPr/>
        </p:nvSpPr>
        <p:spPr>
          <a:xfrm>
            <a:off x="11366500" y="9864211"/>
            <a:ext cx="447041" cy="525781"/>
          </a:xfrm>
          <a:custGeom>
            <a:avLst/>
            <a:gdLst/>
            <a:ahLst/>
            <a:cxnLst>
              <a:cxn ang="0">
                <a:pos x="wd2" y="hd2"/>
              </a:cxn>
              <a:cxn ang="5400000">
                <a:pos x="wd2" y="hd2"/>
              </a:cxn>
              <a:cxn ang="10800000">
                <a:pos x="wd2" y="hd2"/>
              </a:cxn>
              <a:cxn ang="16200000">
                <a:pos x="wd2" y="hd2"/>
              </a:cxn>
            </a:cxnLst>
            <a:rect l="0" t="0" r="r" b="b"/>
            <a:pathLst>
              <a:path w="21600" h="21600" extrusionOk="0">
                <a:moveTo>
                  <a:pt x="798" y="21600"/>
                </a:moveTo>
                <a:cubicBezTo>
                  <a:pt x="368" y="21600"/>
                  <a:pt x="0" y="21287"/>
                  <a:pt x="0" y="20922"/>
                </a:cubicBezTo>
                <a:lnTo>
                  <a:pt x="0" y="678"/>
                </a:lnTo>
                <a:cubicBezTo>
                  <a:pt x="0" y="522"/>
                  <a:pt x="61" y="313"/>
                  <a:pt x="245" y="209"/>
                </a:cubicBezTo>
                <a:cubicBezTo>
                  <a:pt x="368" y="104"/>
                  <a:pt x="614" y="0"/>
                  <a:pt x="798" y="0"/>
                </a:cubicBezTo>
                <a:cubicBezTo>
                  <a:pt x="798" y="0"/>
                  <a:pt x="798" y="0"/>
                  <a:pt x="798" y="0"/>
                </a:cubicBezTo>
                <a:lnTo>
                  <a:pt x="20802" y="52"/>
                </a:lnTo>
                <a:cubicBezTo>
                  <a:pt x="21232" y="52"/>
                  <a:pt x="21600" y="365"/>
                  <a:pt x="21600" y="730"/>
                </a:cubicBezTo>
                <a:lnTo>
                  <a:pt x="21600" y="17478"/>
                </a:lnTo>
                <a:cubicBezTo>
                  <a:pt x="21600" y="17635"/>
                  <a:pt x="21539" y="17843"/>
                  <a:pt x="21355" y="17948"/>
                </a:cubicBezTo>
                <a:cubicBezTo>
                  <a:pt x="21232" y="18052"/>
                  <a:pt x="20986" y="18157"/>
                  <a:pt x="20802" y="18157"/>
                </a:cubicBezTo>
                <a:cubicBezTo>
                  <a:pt x="20802" y="18157"/>
                  <a:pt x="20802" y="18157"/>
                  <a:pt x="20802" y="18157"/>
                </a:cubicBezTo>
                <a:lnTo>
                  <a:pt x="5216" y="18104"/>
                </a:lnTo>
                <a:lnTo>
                  <a:pt x="1411" y="21391"/>
                </a:lnTo>
                <a:cubicBezTo>
                  <a:pt x="1227" y="21496"/>
                  <a:pt x="982" y="21600"/>
                  <a:pt x="798" y="21600"/>
                </a:cubicBezTo>
                <a:close/>
                <a:moveTo>
                  <a:pt x="1595" y="1357"/>
                </a:moveTo>
                <a:lnTo>
                  <a:pt x="1595" y="19252"/>
                </a:lnTo>
                <a:lnTo>
                  <a:pt x="4295" y="16904"/>
                </a:lnTo>
                <a:cubicBezTo>
                  <a:pt x="4418" y="16800"/>
                  <a:pt x="4664" y="16696"/>
                  <a:pt x="4848" y="16696"/>
                </a:cubicBezTo>
                <a:cubicBezTo>
                  <a:pt x="4848" y="16696"/>
                  <a:pt x="4848" y="16696"/>
                  <a:pt x="4848" y="16696"/>
                </a:cubicBezTo>
                <a:lnTo>
                  <a:pt x="20005" y="16748"/>
                </a:lnTo>
                <a:lnTo>
                  <a:pt x="20005" y="1357"/>
                </a:lnTo>
                <a:lnTo>
                  <a:pt x="1595" y="135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0" name="Shape"/>
          <p:cNvSpPr/>
          <p:nvPr/>
        </p:nvSpPr>
        <p:spPr>
          <a:xfrm>
            <a:off x="12598399" y="9864211"/>
            <a:ext cx="609603" cy="525781"/>
          </a:xfrm>
          <a:custGeom>
            <a:avLst/>
            <a:gdLst/>
            <a:ahLst/>
            <a:cxnLst>
              <a:cxn ang="0">
                <a:pos x="wd2" y="hd2"/>
              </a:cxn>
              <a:cxn ang="5400000">
                <a:pos x="wd2" y="hd2"/>
              </a:cxn>
              <a:cxn ang="10800000">
                <a:pos x="wd2" y="hd2"/>
              </a:cxn>
              <a:cxn ang="16200000">
                <a:pos x="wd2" y="hd2"/>
              </a:cxn>
            </a:cxnLst>
            <a:rect l="0" t="0" r="r" b="b"/>
            <a:pathLst>
              <a:path w="21600" h="21600" extrusionOk="0">
                <a:moveTo>
                  <a:pt x="585" y="21600"/>
                </a:moveTo>
                <a:cubicBezTo>
                  <a:pt x="270" y="21600"/>
                  <a:pt x="0" y="21287"/>
                  <a:pt x="0" y="20922"/>
                </a:cubicBezTo>
                <a:lnTo>
                  <a:pt x="0" y="678"/>
                </a:lnTo>
                <a:cubicBezTo>
                  <a:pt x="0" y="522"/>
                  <a:pt x="45" y="313"/>
                  <a:pt x="180" y="209"/>
                </a:cubicBezTo>
                <a:cubicBezTo>
                  <a:pt x="270" y="104"/>
                  <a:pt x="450" y="0"/>
                  <a:pt x="585" y="0"/>
                </a:cubicBezTo>
                <a:cubicBezTo>
                  <a:pt x="585" y="0"/>
                  <a:pt x="585" y="0"/>
                  <a:pt x="585" y="0"/>
                </a:cubicBezTo>
                <a:lnTo>
                  <a:pt x="21015" y="52"/>
                </a:lnTo>
                <a:cubicBezTo>
                  <a:pt x="21330" y="52"/>
                  <a:pt x="21600" y="365"/>
                  <a:pt x="21600" y="730"/>
                </a:cubicBezTo>
                <a:lnTo>
                  <a:pt x="21600" y="17478"/>
                </a:lnTo>
                <a:cubicBezTo>
                  <a:pt x="21600" y="17635"/>
                  <a:pt x="21555" y="17843"/>
                  <a:pt x="21420" y="17948"/>
                </a:cubicBezTo>
                <a:cubicBezTo>
                  <a:pt x="21330" y="18052"/>
                  <a:pt x="21150" y="18157"/>
                  <a:pt x="21015" y="18157"/>
                </a:cubicBezTo>
                <a:cubicBezTo>
                  <a:pt x="21015" y="18157"/>
                  <a:pt x="21015" y="18157"/>
                  <a:pt x="21015" y="18157"/>
                </a:cubicBezTo>
                <a:lnTo>
                  <a:pt x="3780" y="18104"/>
                </a:lnTo>
                <a:lnTo>
                  <a:pt x="990" y="21391"/>
                </a:lnTo>
                <a:cubicBezTo>
                  <a:pt x="900" y="21496"/>
                  <a:pt x="765" y="21600"/>
                  <a:pt x="585" y="21600"/>
                </a:cubicBezTo>
                <a:close/>
                <a:moveTo>
                  <a:pt x="1170" y="1357"/>
                </a:moveTo>
                <a:lnTo>
                  <a:pt x="1170" y="19252"/>
                </a:lnTo>
                <a:lnTo>
                  <a:pt x="3150" y="16904"/>
                </a:lnTo>
                <a:cubicBezTo>
                  <a:pt x="3240" y="16800"/>
                  <a:pt x="3420" y="16696"/>
                  <a:pt x="3555" y="16696"/>
                </a:cubicBezTo>
                <a:cubicBezTo>
                  <a:pt x="3555" y="16696"/>
                  <a:pt x="3555" y="16696"/>
                  <a:pt x="3555" y="16696"/>
                </a:cubicBezTo>
                <a:lnTo>
                  <a:pt x="20430" y="16748"/>
                </a:lnTo>
                <a:lnTo>
                  <a:pt x="20430" y="1357"/>
                </a:lnTo>
                <a:lnTo>
                  <a:pt x="1170" y="135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1" name="Shape"/>
          <p:cNvSpPr/>
          <p:nvPr/>
        </p:nvSpPr>
        <p:spPr>
          <a:xfrm>
            <a:off x="3454400" y="9915011"/>
            <a:ext cx="609600" cy="440691"/>
          </a:xfrm>
          <a:custGeom>
            <a:avLst/>
            <a:gdLst/>
            <a:ahLst/>
            <a:cxnLst>
              <a:cxn ang="0">
                <a:pos x="wd2" y="hd2"/>
              </a:cxn>
              <a:cxn ang="5400000">
                <a:pos x="wd2" y="hd2"/>
              </a:cxn>
              <a:cxn ang="10800000">
                <a:pos x="wd2" y="hd2"/>
              </a:cxn>
              <a:cxn ang="16200000">
                <a:pos x="wd2" y="hd2"/>
              </a:cxn>
            </a:cxnLst>
            <a:rect l="0" t="0" r="r" b="b"/>
            <a:pathLst>
              <a:path w="21600" h="21600" extrusionOk="0">
                <a:moveTo>
                  <a:pt x="21015" y="0"/>
                </a:moveTo>
                <a:lnTo>
                  <a:pt x="585" y="0"/>
                </a:lnTo>
                <a:cubicBezTo>
                  <a:pt x="270" y="0"/>
                  <a:pt x="0" y="373"/>
                  <a:pt x="0" y="809"/>
                </a:cubicBezTo>
                <a:lnTo>
                  <a:pt x="0" y="20791"/>
                </a:lnTo>
                <a:cubicBezTo>
                  <a:pt x="0" y="21227"/>
                  <a:pt x="270" y="21600"/>
                  <a:pt x="585" y="21600"/>
                </a:cubicBezTo>
                <a:lnTo>
                  <a:pt x="21015" y="21600"/>
                </a:lnTo>
                <a:cubicBezTo>
                  <a:pt x="21330" y="21600"/>
                  <a:pt x="21600" y="21227"/>
                  <a:pt x="21600" y="20791"/>
                </a:cubicBezTo>
                <a:lnTo>
                  <a:pt x="21600" y="809"/>
                </a:lnTo>
                <a:cubicBezTo>
                  <a:pt x="21600" y="373"/>
                  <a:pt x="21330" y="0"/>
                  <a:pt x="21015" y="0"/>
                </a:cubicBezTo>
                <a:close/>
                <a:moveTo>
                  <a:pt x="19215" y="1618"/>
                </a:moveTo>
                <a:lnTo>
                  <a:pt x="10800" y="9835"/>
                </a:lnTo>
                <a:lnTo>
                  <a:pt x="2385" y="1618"/>
                </a:lnTo>
                <a:lnTo>
                  <a:pt x="19215" y="1618"/>
                </a:lnTo>
                <a:close/>
                <a:moveTo>
                  <a:pt x="1170" y="19982"/>
                </a:moveTo>
                <a:lnTo>
                  <a:pt x="1170" y="2365"/>
                </a:lnTo>
                <a:lnTo>
                  <a:pt x="10485" y="11454"/>
                </a:lnTo>
                <a:cubicBezTo>
                  <a:pt x="10665" y="11640"/>
                  <a:pt x="10935" y="11640"/>
                  <a:pt x="11160" y="11454"/>
                </a:cubicBezTo>
                <a:lnTo>
                  <a:pt x="20475" y="2365"/>
                </a:lnTo>
                <a:lnTo>
                  <a:pt x="20475" y="19982"/>
                </a:lnTo>
                <a:lnTo>
                  <a:pt x="1170" y="1998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2" name="Shape"/>
          <p:cNvSpPr/>
          <p:nvPr/>
        </p:nvSpPr>
        <p:spPr>
          <a:xfrm>
            <a:off x="4762500" y="9826111"/>
            <a:ext cx="609600" cy="608964"/>
          </a:xfrm>
          <a:custGeom>
            <a:avLst/>
            <a:gdLst/>
            <a:ahLst/>
            <a:cxnLst>
              <a:cxn ang="0">
                <a:pos x="wd2" y="hd2"/>
              </a:cxn>
              <a:cxn ang="5400000">
                <a:pos x="wd2" y="hd2"/>
              </a:cxn>
              <a:cxn ang="10800000">
                <a:pos x="wd2" y="hd2"/>
              </a:cxn>
              <a:cxn ang="16200000">
                <a:pos x="wd2" y="hd2"/>
              </a:cxn>
            </a:cxnLst>
            <a:rect l="0" t="0" r="r" b="b"/>
            <a:pathLst>
              <a:path w="21600" h="21577" extrusionOk="0">
                <a:moveTo>
                  <a:pt x="21285" y="6052"/>
                </a:moveTo>
                <a:lnTo>
                  <a:pt x="21285" y="6052"/>
                </a:lnTo>
                <a:lnTo>
                  <a:pt x="11070" y="67"/>
                </a:lnTo>
                <a:cubicBezTo>
                  <a:pt x="10890" y="-23"/>
                  <a:pt x="10665" y="-23"/>
                  <a:pt x="10485" y="67"/>
                </a:cubicBezTo>
                <a:lnTo>
                  <a:pt x="270" y="6052"/>
                </a:lnTo>
                <a:lnTo>
                  <a:pt x="270" y="6052"/>
                </a:lnTo>
                <a:cubicBezTo>
                  <a:pt x="90" y="6142"/>
                  <a:pt x="0" y="6322"/>
                  <a:pt x="0" y="6547"/>
                </a:cubicBezTo>
                <a:lnTo>
                  <a:pt x="0" y="20992"/>
                </a:lnTo>
                <a:cubicBezTo>
                  <a:pt x="0" y="21307"/>
                  <a:pt x="270" y="21577"/>
                  <a:pt x="585" y="21577"/>
                </a:cubicBezTo>
                <a:lnTo>
                  <a:pt x="21015" y="21577"/>
                </a:lnTo>
                <a:cubicBezTo>
                  <a:pt x="21330" y="21577"/>
                  <a:pt x="21600" y="21307"/>
                  <a:pt x="21600" y="20992"/>
                </a:cubicBezTo>
                <a:lnTo>
                  <a:pt x="21600" y="6547"/>
                </a:lnTo>
                <a:cubicBezTo>
                  <a:pt x="21600" y="6322"/>
                  <a:pt x="21465" y="6142"/>
                  <a:pt x="21285" y="6052"/>
                </a:cubicBezTo>
                <a:close/>
                <a:moveTo>
                  <a:pt x="10800" y="1237"/>
                </a:moveTo>
                <a:lnTo>
                  <a:pt x="18900" y="6007"/>
                </a:lnTo>
                <a:lnTo>
                  <a:pt x="2700" y="6007"/>
                </a:lnTo>
                <a:lnTo>
                  <a:pt x="10800" y="1237"/>
                </a:lnTo>
                <a:close/>
                <a:moveTo>
                  <a:pt x="19395" y="7132"/>
                </a:moveTo>
                <a:lnTo>
                  <a:pt x="10800" y="12172"/>
                </a:lnTo>
                <a:lnTo>
                  <a:pt x="2205" y="7132"/>
                </a:lnTo>
                <a:lnTo>
                  <a:pt x="19395" y="7132"/>
                </a:lnTo>
                <a:close/>
                <a:moveTo>
                  <a:pt x="1170" y="20407"/>
                </a:moveTo>
                <a:lnTo>
                  <a:pt x="1170" y="7852"/>
                </a:lnTo>
                <a:lnTo>
                  <a:pt x="10530" y="13342"/>
                </a:lnTo>
                <a:cubicBezTo>
                  <a:pt x="10710" y="13432"/>
                  <a:pt x="10935" y="13432"/>
                  <a:pt x="11115" y="13342"/>
                </a:cubicBezTo>
                <a:lnTo>
                  <a:pt x="20475" y="7852"/>
                </a:lnTo>
                <a:lnTo>
                  <a:pt x="20475" y="20407"/>
                </a:lnTo>
                <a:lnTo>
                  <a:pt x="1170" y="2040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3" name="Shape"/>
          <p:cNvSpPr/>
          <p:nvPr/>
        </p:nvSpPr>
        <p:spPr>
          <a:xfrm>
            <a:off x="21742400" y="9864211"/>
            <a:ext cx="609600" cy="529591"/>
          </a:xfrm>
          <a:custGeom>
            <a:avLst/>
            <a:gdLst/>
            <a:ahLst/>
            <a:cxnLst>
              <a:cxn ang="0">
                <a:pos x="wd2" y="hd2"/>
              </a:cxn>
              <a:cxn ang="5400000">
                <a:pos x="wd2" y="hd2"/>
              </a:cxn>
              <a:cxn ang="10800000">
                <a:pos x="wd2" y="hd2"/>
              </a:cxn>
              <a:cxn ang="16200000">
                <a:pos x="wd2" y="hd2"/>
              </a:cxn>
            </a:cxnLst>
            <a:rect l="0" t="0" r="r" b="b"/>
            <a:pathLst>
              <a:path w="21600" h="21600" extrusionOk="0">
                <a:moveTo>
                  <a:pt x="20655" y="16783"/>
                </a:moveTo>
                <a:cubicBezTo>
                  <a:pt x="21285" y="15436"/>
                  <a:pt x="21600" y="13934"/>
                  <a:pt x="21600" y="12432"/>
                </a:cubicBezTo>
                <a:cubicBezTo>
                  <a:pt x="21600" y="9997"/>
                  <a:pt x="20790" y="7718"/>
                  <a:pt x="19305" y="6009"/>
                </a:cubicBezTo>
                <a:cubicBezTo>
                  <a:pt x="17910" y="4403"/>
                  <a:pt x="16020" y="3470"/>
                  <a:pt x="14040" y="3367"/>
                </a:cubicBezTo>
                <a:cubicBezTo>
                  <a:pt x="13860" y="3108"/>
                  <a:pt x="13680" y="2849"/>
                  <a:pt x="13455" y="2642"/>
                </a:cubicBezTo>
                <a:cubicBezTo>
                  <a:pt x="11970" y="932"/>
                  <a:pt x="9990" y="0"/>
                  <a:pt x="7875" y="0"/>
                </a:cubicBezTo>
                <a:cubicBezTo>
                  <a:pt x="7875" y="0"/>
                  <a:pt x="7875" y="0"/>
                  <a:pt x="7875" y="0"/>
                </a:cubicBezTo>
                <a:cubicBezTo>
                  <a:pt x="5760" y="0"/>
                  <a:pt x="3780" y="932"/>
                  <a:pt x="2295" y="2642"/>
                </a:cubicBezTo>
                <a:cubicBezTo>
                  <a:pt x="810" y="4351"/>
                  <a:pt x="0" y="6630"/>
                  <a:pt x="0" y="9065"/>
                </a:cubicBezTo>
                <a:cubicBezTo>
                  <a:pt x="0" y="10567"/>
                  <a:pt x="315" y="12069"/>
                  <a:pt x="945" y="13416"/>
                </a:cubicBezTo>
                <a:lnTo>
                  <a:pt x="360" y="16938"/>
                </a:lnTo>
                <a:cubicBezTo>
                  <a:pt x="315" y="17145"/>
                  <a:pt x="360" y="17404"/>
                  <a:pt x="540" y="17560"/>
                </a:cubicBezTo>
                <a:cubicBezTo>
                  <a:pt x="675" y="17715"/>
                  <a:pt x="855" y="17767"/>
                  <a:pt x="1080" y="17767"/>
                </a:cubicBezTo>
                <a:lnTo>
                  <a:pt x="4140" y="17094"/>
                </a:lnTo>
                <a:cubicBezTo>
                  <a:pt x="5220" y="17767"/>
                  <a:pt x="6390" y="18130"/>
                  <a:pt x="7605" y="18181"/>
                </a:cubicBezTo>
                <a:cubicBezTo>
                  <a:pt x="9090" y="20357"/>
                  <a:pt x="11340" y="21600"/>
                  <a:pt x="13725" y="21600"/>
                </a:cubicBezTo>
                <a:cubicBezTo>
                  <a:pt x="13725" y="21600"/>
                  <a:pt x="13725" y="21600"/>
                  <a:pt x="13725" y="21600"/>
                </a:cubicBezTo>
                <a:cubicBezTo>
                  <a:pt x="15030" y="21600"/>
                  <a:pt x="16335" y="21237"/>
                  <a:pt x="17505" y="20512"/>
                </a:cubicBezTo>
                <a:lnTo>
                  <a:pt x="20565" y="21186"/>
                </a:lnTo>
                <a:cubicBezTo>
                  <a:pt x="20745" y="21237"/>
                  <a:pt x="20970" y="21186"/>
                  <a:pt x="21105" y="20978"/>
                </a:cubicBezTo>
                <a:cubicBezTo>
                  <a:pt x="21240" y="20823"/>
                  <a:pt x="21285" y="20616"/>
                  <a:pt x="21285" y="20357"/>
                </a:cubicBezTo>
                <a:lnTo>
                  <a:pt x="20655" y="16783"/>
                </a:lnTo>
                <a:close/>
                <a:moveTo>
                  <a:pt x="4185" y="15643"/>
                </a:moveTo>
                <a:cubicBezTo>
                  <a:pt x="4140" y="15643"/>
                  <a:pt x="4095" y="15643"/>
                  <a:pt x="4095" y="15643"/>
                </a:cubicBezTo>
                <a:lnTo>
                  <a:pt x="1665" y="16213"/>
                </a:lnTo>
                <a:lnTo>
                  <a:pt x="2160" y="13416"/>
                </a:lnTo>
                <a:cubicBezTo>
                  <a:pt x="2205" y="13260"/>
                  <a:pt x="2160" y="13105"/>
                  <a:pt x="2070" y="12950"/>
                </a:cubicBezTo>
                <a:cubicBezTo>
                  <a:pt x="1485" y="11758"/>
                  <a:pt x="1170" y="10411"/>
                  <a:pt x="1170" y="9065"/>
                </a:cubicBezTo>
                <a:cubicBezTo>
                  <a:pt x="1170" y="6993"/>
                  <a:pt x="1890" y="5076"/>
                  <a:pt x="3150" y="3574"/>
                </a:cubicBezTo>
                <a:cubicBezTo>
                  <a:pt x="4410" y="2124"/>
                  <a:pt x="6120" y="1295"/>
                  <a:pt x="7920" y="1295"/>
                </a:cubicBezTo>
                <a:cubicBezTo>
                  <a:pt x="7920" y="1295"/>
                  <a:pt x="7920" y="1295"/>
                  <a:pt x="7920" y="1295"/>
                </a:cubicBezTo>
                <a:cubicBezTo>
                  <a:pt x="9720" y="1295"/>
                  <a:pt x="11385" y="2124"/>
                  <a:pt x="12690" y="3574"/>
                </a:cubicBezTo>
                <a:cubicBezTo>
                  <a:pt x="13950" y="5024"/>
                  <a:pt x="14670" y="6993"/>
                  <a:pt x="14670" y="9065"/>
                </a:cubicBezTo>
                <a:cubicBezTo>
                  <a:pt x="14670" y="11137"/>
                  <a:pt x="13950" y="13053"/>
                  <a:pt x="12690" y="14555"/>
                </a:cubicBezTo>
                <a:cubicBezTo>
                  <a:pt x="11430" y="16006"/>
                  <a:pt x="9720" y="16834"/>
                  <a:pt x="7920" y="16834"/>
                </a:cubicBezTo>
                <a:cubicBezTo>
                  <a:pt x="7920" y="16834"/>
                  <a:pt x="7920" y="16834"/>
                  <a:pt x="7920" y="16834"/>
                </a:cubicBezTo>
                <a:lnTo>
                  <a:pt x="7920" y="16834"/>
                </a:lnTo>
                <a:cubicBezTo>
                  <a:pt x="6705" y="16834"/>
                  <a:pt x="5535" y="16472"/>
                  <a:pt x="4545" y="15799"/>
                </a:cubicBezTo>
                <a:cubicBezTo>
                  <a:pt x="4410" y="15695"/>
                  <a:pt x="4320" y="15643"/>
                  <a:pt x="4185" y="15643"/>
                </a:cubicBezTo>
                <a:close/>
                <a:moveTo>
                  <a:pt x="19440" y="16835"/>
                </a:moveTo>
                <a:lnTo>
                  <a:pt x="19935" y="19632"/>
                </a:lnTo>
                <a:lnTo>
                  <a:pt x="17505" y="19062"/>
                </a:lnTo>
                <a:cubicBezTo>
                  <a:pt x="17370" y="19010"/>
                  <a:pt x="17235" y="19062"/>
                  <a:pt x="17100" y="19165"/>
                </a:cubicBezTo>
                <a:cubicBezTo>
                  <a:pt x="16065" y="19839"/>
                  <a:pt x="14895" y="20201"/>
                  <a:pt x="13725" y="20201"/>
                </a:cubicBezTo>
                <a:cubicBezTo>
                  <a:pt x="13725" y="20201"/>
                  <a:pt x="13725" y="20201"/>
                  <a:pt x="13725" y="20201"/>
                </a:cubicBezTo>
                <a:cubicBezTo>
                  <a:pt x="11970" y="20201"/>
                  <a:pt x="10305" y="19424"/>
                  <a:pt x="9090" y="18026"/>
                </a:cubicBezTo>
                <a:cubicBezTo>
                  <a:pt x="10755" y="17715"/>
                  <a:pt x="12285" y="16835"/>
                  <a:pt x="13500" y="15488"/>
                </a:cubicBezTo>
                <a:cubicBezTo>
                  <a:pt x="14985" y="13778"/>
                  <a:pt x="15795" y="11499"/>
                  <a:pt x="15795" y="9065"/>
                </a:cubicBezTo>
                <a:cubicBezTo>
                  <a:pt x="15795" y="7563"/>
                  <a:pt x="15480" y="6112"/>
                  <a:pt x="14895" y="4817"/>
                </a:cubicBezTo>
                <a:cubicBezTo>
                  <a:pt x="16245" y="5076"/>
                  <a:pt x="17505" y="5801"/>
                  <a:pt x="18540" y="6993"/>
                </a:cubicBezTo>
                <a:cubicBezTo>
                  <a:pt x="19800" y="8443"/>
                  <a:pt x="20520" y="10411"/>
                  <a:pt x="20520" y="12483"/>
                </a:cubicBezTo>
                <a:cubicBezTo>
                  <a:pt x="20520" y="13882"/>
                  <a:pt x="20205" y="15229"/>
                  <a:pt x="19620" y="16368"/>
                </a:cubicBezTo>
                <a:cubicBezTo>
                  <a:pt x="19440" y="16524"/>
                  <a:pt x="19440" y="16679"/>
                  <a:pt x="19440" y="16835"/>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4" name="Shape"/>
          <p:cNvSpPr/>
          <p:nvPr/>
        </p:nvSpPr>
        <p:spPr>
          <a:xfrm>
            <a:off x="15214600" y="9826111"/>
            <a:ext cx="610791" cy="610791"/>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7905" y="0"/>
                  <a:pt x="5210" y="1123"/>
                  <a:pt x="3144" y="3144"/>
                </a:cubicBezTo>
                <a:cubicBezTo>
                  <a:pt x="1123" y="5165"/>
                  <a:pt x="0" y="7905"/>
                  <a:pt x="0" y="10779"/>
                </a:cubicBezTo>
                <a:cubicBezTo>
                  <a:pt x="0" y="12620"/>
                  <a:pt x="449" y="14411"/>
                  <a:pt x="1347" y="16028"/>
                </a:cubicBezTo>
                <a:lnTo>
                  <a:pt x="491" y="20393"/>
                </a:lnTo>
                <a:cubicBezTo>
                  <a:pt x="446" y="20573"/>
                  <a:pt x="494" y="20792"/>
                  <a:pt x="674" y="20926"/>
                </a:cubicBezTo>
                <a:cubicBezTo>
                  <a:pt x="808" y="21061"/>
                  <a:pt x="982" y="21109"/>
                  <a:pt x="1207" y="21109"/>
                </a:cubicBezTo>
                <a:lnTo>
                  <a:pt x="5572" y="20253"/>
                </a:lnTo>
                <a:cubicBezTo>
                  <a:pt x="7144" y="21151"/>
                  <a:pt x="8980" y="21600"/>
                  <a:pt x="10821" y="21600"/>
                </a:cubicBezTo>
                <a:cubicBezTo>
                  <a:pt x="13695" y="21600"/>
                  <a:pt x="16390" y="20477"/>
                  <a:pt x="18456" y="18456"/>
                </a:cubicBezTo>
                <a:cubicBezTo>
                  <a:pt x="20477" y="16435"/>
                  <a:pt x="21600" y="13695"/>
                  <a:pt x="21600" y="10821"/>
                </a:cubicBezTo>
                <a:cubicBezTo>
                  <a:pt x="21600" y="7902"/>
                  <a:pt x="20480" y="5210"/>
                  <a:pt x="18414" y="3144"/>
                </a:cubicBezTo>
                <a:cubicBezTo>
                  <a:pt x="16393" y="1123"/>
                  <a:pt x="13698" y="0"/>
                  <a:pt x="10779" y="0"/>
                </a:cubicBezTo>
                <a:close/>
                <a:moveTo>
                  <a:pt x="10779" y="1123"/>
                </a:moveTo>
                <a:cubicBezTo>
                  <a:pt x="13339" y="1123"/>
                  <a:pt x="15761" y="2116"/>
                  <a:pt x="17558" y="3958"/>
                </a:cubicBezTo>
                <a:cubicBezTo>
                  <a:pt x="19354" y="5754"/>
                  <a:pt x="20393" y="8177"/>
                  <a:pt x="20393" y="10737"/>
                </a:cubicBezTo>
                <a:cubicBezTo>
                  <a:pt x="20438" y="13342"/>
                  <a:pt x="19441" y="15761"/>
                  <a:pt x="17600" y="17558"/>
                </a:cubicBezTo>
                <a:cubicBezTo>
                  <a:pt x="15803" y="19354"/>
                  <a:pt x="13381" y="20393"/>
                  <a:pt x="10821" y="20393"/>
                </a:cubicBezTo>
                <a:cubicBezTo>
                  <a:pt x="9114" y="20393"/>
                  <a:pt x="7461" y="19941"/>
                  <a:pt x="5979" y="19088"/>
                </a:cubicBezTo>
                <a:cubicBezTo>
                  <a:pt x="5889" y="19043"/>
                  <a:pt x="5791" y="19003"/>
                  <a:pt x="5656" y="19004"/>
                </a:cubicBezTo>
                <a:cubicBezTo>
                  <a:pt x="5611" y="19004"/>
                  <a:pt x="5572" y="19004"/>
                  <a:pt x="5572" y="19004"/>
                </a:cubicBezTo>
                <a:lnTo>
                  <a:pt x="1839" y="19719"/>
                </a:lnTo>
                <a:lnTo>
                  <a:pt x="2554" y="15986"/>
                </a:lnTo>
                <a:cubicBezTo>
                  <a:pt x="2599" y="15851"/>
                  <a:pt x="2560" y="15714"/>
                  <a:pt x="2470" y="15579"/>
                </a:cubicBezTo>
                <a:cubicBezTo>
                  <a:pt x="1617" y="14097"/>
                  <a:pt x="1165" y="12444"/>
                  <a:pt x="1165" y="10737"/>
                </a:cubicBezTo>
                <a:cubicBezTo>
                  <a:pt x="1165" y="8177"/>
                  <a:pt x="2159" y="5754"/>
                  <a:pt x="4000" y="3958"/>
                </a:cubicBezTo>
                <a:cubicBezTo>
                  <a:pt x="5796" y="2161"/>
                  <a:pt x="8219" y="1123"/>
                  <a:pt x="10779" y="1123"/>
                </a:cubicBezTo>
                <a:close/>
                <a:moveTo>
                  <a:pt x="6470" y="9881"/>
                </a:moveTo>
                <a:cubicBezTo>
                  <a:pt x="5886" y="9881"/>
                  <a:pt x="5389" y="10377"/>
                  <a:pt x="5389" y="10961"/>
                </a:cubicBezTo>
                <a:cubicBezTo>
                  <a:pt x="5389" y="11545"/>
                  <a:pt x="5886" y="12042"/>
                  <a:pt x="6470" y="12042"/>
                </a:cubicBezTo>
                <a:cubicBezTo>
                  <a:pt x="7054" y="12042"/>
                  <a:pt x="7551" y="11545"/>
                  <a:pt x="7551" y="10961"/>
                </a:cubicBezTo>
                <a:cubicBezTo>
                  <a:pt x="7551" y="10378"/>
                  <a:pt x="7054" y="9881"/>
                  <a:pt x="6470" y="9881"/>
                </a:cubicBezTo>
                <a:close/>
                <a:moveTo>
                  <a:pt x="10512" y="9881"/>
                </a:moveTo>
                <a:cubicBezTo>
                  <a:pt x="9928" y="9881"/>
                  <a:pt x="9432" y="10377"/>
                  <a:pt x="9432" y="10961"/>
                </a:cubicBezTo>
                <a:cubicBezTo>
                  <a:pt x="9432" y="11545"/>
                  <a:pt x="9928" y="12042"/>
                  <a:pt x="10512" y="12042"/>
                </a:cubicBezTo>
                <a:cubicBezTo>
                  <a:pt x="11096" y="12042"/>
                  <a:pt x="11593" y="11545"/>
                  <a:pt x="11593" y="10961"/>
                </a:cubicBezTo>
                <a:cubicBezTo>
                  <a:pt x="11593" y="10378"/>
                  <a:pt x="11096" y="9881"/>
                  <a:pt x="10512" y="9881"/>
                </a:cubicBezTo>
                <a:close/>
                <a:moveTo>
                  <a:pt x="15003" y="9881"/>
                </a:moveTo>
                <a:cubicBezTo>
                  <a:pt x="14420" y="9881"/>
                  <a:pt x="13923" y="10377"/>
                  <a:pt x="13923" y="10961"/>
                </a:cubicBezTo>
                <a:cubicBezTo>
                  <a:pt x="13923" y="11545"/>
                  <a:pt x="14420" y="12042"/>
                  <a:pt x="15003" y="12042"/>
                </a:cubicBezTo>
                <a:cubicBezTo>
                  <a:pt x="15587" y="12042"/>
                  <a:pt x="16084" y="11545"/>
                  <a:pt x="16084" y="10961"/>
                </a:cubicBezTo>
                <a:cubicBezTo>
                  <a:pt x="16084" y="10378"/>
                  <a:pt x="15587" y="9881"/>
                  <a:pt x="15003" y="988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5" name="Shape"/>
          <p:cNvSpPr/>
          <p:nvPr/>
        </p:nvSpPr>
        <p:spPr>
          <a:xfrm>
            <a:off x="13906500" y="9826111"/>
            <a:ext cx="609600" cy="610871"/>
          </a:xfrm>
          <a:custGeom>
            <a:avLst/>
            <a:gdLst/>
            <a:ahLst/>
            <a:cxnLst>
              <a:cxn ang="0">
                <a:pos x="wd2" y="hd2"/>
              </a:cxn>
              <a:cxn ang="5400000">
                <a:pos x="wd2" y="hd2"/>
              </a:cxn>
              <a:cxn ang="10800000">
                <a:pos x="wd2" y="hd2"/>
              </a:cxn>
              <a:cxn ang="16200000">
                <a:pos x="wd2" y="hd2"/>
              </a:cxn>
            </a:cxnLst>
            <a:rect l="0" t="0" r="r" b="b"/>
            <a:pathLst>
              <a:path w="21600" h="21600" extrusionOk="0">
                <a:moveTo>
                  <a:pt x="10845" y="21600"/>
                </a:moveTo>
                <a:cubicBezTo>
                  <a:pt x="10845" y="21600"/>
                  <a:pt x="10845" y="21600"/>
                  <a:pt x="10845" y="21600"/>
                </a:cubicBezTo>
                <a:cubicBezTo>
                  <a:pt x="9000" y="21600"/>
                  <a:pt x="7200" y="21151"/>
                  <a:pt x="5580" y="20253"/>
                </a:cubicBezTo>
                <a:lnTo>
                  <a:pt x="1215" y="21106"/>
                </a:lnTo>
                <a:cubicBezTo>
                  <a:pt x="1035" y="21151"/>
                  <a:pt x="810" y="21106"/>
                  <a:pt x="675" y="20926"/>
                </a:cubicBezTo>
                <a:cubicBezTo>
                  <a:pt x="540" y="20792"/>
                  <a:pt x="495" y="20612"/>
                  <a:pt x="495" y="20388"/>
                </a:cubicBezTo>
                <a:lnTo>
                  <a:pt x="1350" y="16032"/>
                </a:lnTo>
                <a:cubicBezTo>
                  <a:pt x="450" y="14460"/>
                  <a:pt x="0" y="12619"/>
                  <a:pt x="0" y="10778"/>
                </a:cubicBezTo>
                <a:cubicBezTo>
                  <a:pt x="0" y="7904"/>
                  <a:pt x="1125" y="5209"/>
                  <a:pt x="3150" y="3143"/>
                </a:cubicBezTo>
                <a:cubicBezTo>
                  <a:pt x="5175" y="1123"/>
                  <a:pt x="7875" y="0"/>
                  <a:pt x="10800" y="0"/>
                </a:cubicBezTo>
                <a:cubicBezTo>
                  <a:pt x="10800" y="0"/>
                  <a:pt x="10800" y="0"/>
                  <a:pt x="10800" y="0"/>
                </a:cubicBezTo>
                <a:cubicBezTo>
                  <a:pt x="13680" y="0"/>
                  <a:pt x="16380" y="1123"/>
                  <a:pt x="18450" y="3143"/>
                </a:cubicBezTo>
                <a:cubicBezTo>
                  <a:pt x="20475" y="5164"/>
                  <a:pt x="21600" y="7904"/>
                  <a:pt x="21600" y="10778"/>
                </a:cubicBezTo>
                <a:cubicBezTo>
                  <a:pt x="21600" y="13652"/>
                  <a:pt x="20475" y="16346"/>
                  <a:pt x="18450" y="18412"/>
                </a:cubicBezTo>
                <a:cubicBezTo>
                  <a:pt x="16470" y="20477"/>
                  <a:pt x="13725" y="21600"/>
                  <a:pt x="10845" y="21600"/>
                </a:cubicBezTo>
                <a:close/>
                <a:moveTo>
                  <a:pt x="5715" y="19040"/>
                </a:moveTo>
                <a:cubicBezTo>
                  <a:pt x="5805" y="19040"/>
                  <a:pt x="5940" y="19085"/>
                  <a:pt x="6030" y="19130"/>
                </a:cubicBezTo>
                <a:cubicBezTo>
                  <a:pt x="7515" y="19983"/>
                  <a:pt x="9180" y="20432"/>
                  <a:pt x="10890" y="20432"/>
                </a:cubicBezTo>
                <a:cubicBezTo>
                  <a:pt x="10890" y="20432"/>
                  <a:pt x="10890" y="20432"/>
                  <a:pt x="10890" y="20432"/>
                </a:cubicBezTo>
                <a:cubicBezTo>
                  <a:pt x="13455" y="20432"/>
                  <a:pt x="15885" y="19445"/>
                  <a:pt x="17685" y="17603"/>
                </a:cubicBezTo>
                <a:cubicBezTo>
                  <a:pt x="19485" y="15807"/>
                  <a:pt x="20520" y="13382"/>
                  <a:pt x="20520" y="10823"/>
                </a:cubicBezTo>
                <a:cubicBezTo>
                  <a:pt x="20520" y="8263"/>
                  <a:pt x="19530" y="5838"/>
                  <a:pt x="17685" y="4042"/>
                </a:cubicBezTo>
                <a:cubicBezTo>
                  <a:pt x="15885" y="2245"/>
                  <a:pt x="13455" y="1213"/>
                  <a:pt x="10890" y="1213"/>
                </a:cubicBezTo>
                <a:cubicBezTo>
                  <a:pt x="10890" y="1213"/>
                  <a:pt x="10890" y="1213"/>
                  <a:pt x="10890" y="1213"/>
                </a:cubicBezTo>
                <a:cubicBezTo>
                  <a:pt x="8325" y="1213"/>
                  <a:pt x="5895" y="2201"/>
                  <a:pt x="4095" y="4042"/>
                </a:cubicBezTo>
                <a:cubicBezTo>
                  <a:pt x="2295" y="5838"/>
                  <a:pt x="1260" y="8263"/>
                  <a:pt x="1260" y="10823"/>
                </a:cubicBezTo>
                <a:cubicBezTo>
                  <a:pt x="1260" y="12529"/>
                  <a:pt x="1710" y="14190"/>
                  <a:pt x="2565" y="15672"/>
                </a:cubicBezTo>
                <a:cubicBezTo>
                  <a:pt x="2655" y="15807"/>
                  <a:pt x="2655" y="15942"/>
                  <a:pt x="2655" y="16077"/>
                </a:cubicBezTo>
                <a:lnTo>
                  <a:pt x="1935" y="19804"/>
                </a:lnTo>
                <a:lnTo>
                  <a:pt x="5670" y="19085"/>
                </a:lnTo>
                <a:cubicBezTo>
                  <a:pt x="5625" y="19040"/>
                  <a:pt x="5670" y="19040"/>
                  <a:pt x="5715" y="1904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6" name="Shape"/>
          <p:cNvSpPr/>
          <p:nvPr/>
        </p:nvSpPr>
        <p:spPr>
          <a:xfrm>
            <a:off x="16510000" y="9826111"/>
            <a:ext cx="610791" cy="610791"/>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7905" y="0"/>
                  <a:pt x="5210" y="1123"/>
                  <a:pt x="3144" y="3144"/>
                </a:cubicBezTo>
                <a:cubicBezTo>
                  <a:pt x="1123" y="5165"/>
                  <a:pt x="0" y="7905"/>
                  <a:pt x="0" y="10779"/>
                </a:cubicBezTo>
                <a:cubicBezTo>
                  <a:pt x="0" y="12620"/>
                  <a:pt x="449" y="14411"/>
                  <a:pt x="1347" y="16028"/>
                </a:cubicBezTo>
                <a:lnTo>
                  <a:pt x="491" y="20393"/>
                </a:lnTo>
                <a:cubicBezTo>
                  <a:pt x="446" y="20573"/>
                  <a:pt x="494" y="20792"/>
                  <a:pt x="674" y="20926"/>
                </a:cubicBezTo>
                <a:cubicBezTo>
                  <a:pt x="808" y="21061"/>
                  <a:pt x="982" y="21109"/>
                  <a:pt x="1207" y="21109"/>
                </a:cubicBezTo>
                <a:lnTo>
                  <a:pt x="5572" y="20253"/>
                </a:lnTo>
                <a:cubicBezTo>
                  <a:pt x="7189" y="21151"/>
                  <a:pt x="8980" y="21600"/>
                  <a:pt x="10821" y="21600"/>
                </a:cubicBezTo>
                <a:cubicBezTo>
                  <a:pt x="13695" y="21600"/>
                  <a:pt x="16390" y="20477"/>
                  <a:pt x="18456" y="18456"/>
                </a:cubicBezTo>
                <a:cubicBezTo>
                  <a:pt x="20477" y="16435"/>
                  <a:pt x="21600" y="13695"/>
                  <a:pt x="21600" y="10821"/>
                </a:cubicBezTo>
                <a:cubicBezTo>
                  <a:pt x="21600" y="7902"/>
                  <a:pt x="20480" y="5165"/>
                  <a:pt x="18414" y="3144"/>
                </a:cubicBezTo>
                <a:cubicBezTo>
                  <a:pt x="16393" y="1123"/>
                  <a:pt x="13653" y="0"/>
                  <a:pt x="10779" y="0"/>
                </a:cubicBezTo>
                <a:close/>
                <a:moveTo>
                  <a:pt x="10821" y="1081"/>
                </a:moveTo>
                <a:cubicBezTo>
                  <a:pt x="13381" y="1081"/>
                  <a:pt x="15803" y="2060"/>
                  <a:pt x="17600" y="3902"/>
                </a:cubicBezTo>
                <a:cubicBezTo>
                  <a:pt x="19396" y="5698"/>
                  <a:pt x="20435" y="8132"/>
                  <a:pt x="20435" y="10737"/>
                </a:cubicBezTo>
                <a:cubicBezTo>
                  <a:pt x="20435" y="13342"/>
                  <a:pt x="19441" y="15761"/>
                  <a:pt x="17600" y="17558"/>
                </a:cubicBezTo>
                <a:cubicBezTo>
                  <a:pt x="15803" y="19354"/>
                  <a:pt x="13381" y="20393"/>
                  <a:pt x="10821" y="20393"/>
                </a:cubicBezTo>
                <a:cubicBezTo>
                  <a:pt x="9114" y="20393"/>
                  <a:pt x="7461" y="19941"/>
                  <a:pt x="5979" y="19088"/>
                </a:cubicBezTo>
                <a:cubicBezTo>
                  <a:pt x="5844" y="18998"/>
                  <a:pt x="5707" y="19003"/>
                  <a:pt x="5572" y="19004"/>
                </a:cubicBezTo>
                <a:lnTo>
                  <a:pt x="1839" y="19719"/>
                </a:lnTo>
                <a:lnTo>
                  <a:pt x="2554" y="15986"/>
                </a:lnTo>
                <a:cubicBezTo>
                  <a:pt x="2599" y="15851"/>
                  <a:pt x="2560" y="15714"/>
                  <a:pt x="2470" y="15579"/>
                </a:cubicBezTo>
                <a:cubicBezTo>
                  <a:pt x="1617" y="14097"/>
                  <a:pt x="1165" y="12444"/>
                  <a:pt x="1165" y="10737"/>
                </a:cubicBezTo>
                <a:cubicBezTo>
                  <a:pt x="1165" y="8177"/>
                  <a:pt x="2159" y="5743"/>
                  <a:pt x="4000" y="3902"/>
                </a:cubicBezTo>
                <a:cubicBezTo>
                  <a:pt x="5796" y="2105"/>
                  <a:pt x="8216" y="1081"/>
                  <a:pt x="10821" y="1081"/>
                </a:cubicBezTo>
                <a:close/>
                <a:moveTo>
                  <a:pt x="11088" y="5839"/>
                </a:moveTo>
                <a:cubicBezTo>
                  <a:pt x="10773" y="5839"/>
                  <a:pt x="10512" y="6114"/>
                  <a:pt x="10512" y="6428"/>
                </a:cubicBezTo>
                <a:lnTo>
                  <a:pt x="10512" y="10063"/>
                </a:lnTo>
                <a:lnTo>
                  <a:pt x="6877" y="10063"/>
                </a:lnTo>
                <a:cubicBezTo>
                  <a:pt x="6563" y="10063"/>
                  <a:pt x="6288" y="10324"/>
                  <a:pt x="6288" y="10639"/>
                </a:cubicBezTo>
                <a:cubicBezTo>
                  <a:pt x="6288" y="10953"/>
                  <a:pt x="6563" y="11228"/>
                  <a:pt x="6877" y="11228"/>
                </a:cubicBezTo>
                <a:lnTo>
                  <a:pt x="10512" y="11228"/>
                </a:lnTo>
                <a:lnTo>
                  <a:pt x="10512" y="14863"/>
                </a:lnTo>
                <a:cubicBezTo>
                  <a:pt x="10512" y="15178"/>
                  <a:pt x="10773" y="15453"/>
                  <a:pt x="11088" y="15453"/>
                </a:cubicBezTo>
                <a:cubicBezTo>
                  <a:pt x="11402" y="15453"/>
                  <a:pt x="11677" y="15177"/>
                  <a:pt x="11677" y="14863"/>
                </a:cubicBezTo>
                <a:lnTo>
                  <a:pt x="11677" y="11228"/>
                </a:lnTo>
                <a:lnTo>
                  <a:pt x="15312" y="11228"/>
                </a:lnTo>
                <a:cubicBezTo>
                  <a:pt x="15627" y="11228"/>
                  <a:pt x="15902" y="10953"/>
                  <a:pt x="15902" y="10639"/>
                </a:cubicBezTo>
                <a:cubicBezTo>
                  <a:pt x="15902" y="10324"/>
                  <a:pt x="15627" y="10063"/>
                  <a:pt x="15312" y="10063"/>
                </a:cubicBezTo>
                <a:lnTo>
                  <a:pt x="11677" y="10063"/>
                </a:lnTo>
                <a:lnTo>
                  <a:pt x="11677" y="6428"/>
                </a:lnTo>
                <a:cubicBezTo>
                  <a:pt x="11677" y="6114"/>
                  <a:pt x="11402" y="5839"/>
                  <a:pt x="11088" y="583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7" name="Shape"/>
          <p:cNvSpPr/>
          <p:nvPr/>
        </p:nvSpPr>
        <p:spPr>
          <a:xfrm>
            <a:off x="17818100" y="9826111"/>
            <a:ext cx="609600" cy="6107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20" y="0"/>
                  <a:pt x="5175" y="1123"/>
                  <a:pt x="3150" y="3144"/>
                </a:cubicBezTo>
                <a:cubicBezTo>
                  <a:pt x="1125" y="5210"/>
                  <a:pt x="0" y="7905"/>
                  <a:pt x="0" y="10779"/>
                </a:cubicBezTo>
                <a:cubicBezTo>
                  <a:pt x="0" y="12620"/>
                  <a:pt x="450" y="14411"/>
                  <a:pt x="1350" y="16028"/>
                </a:cubicBezTo>
                <a:lnTo>
                  <a:pt x="492" y="20393"/>
                </a:lnTo>
                <a:cubicBezTo>
                  <a:pt x="492" y="20618"/>
                  <a:pt x="540" y="20792"/>
                  <a:pt x="675" y="20926"/>
                </a:cubicBezTo>
                <a:cubicBezTo>
                  <a:pt x="810" y="21106"/>
                  <a:pt x="1029" y="21154"/>
                  <a:pt x="1209" y="21109"/>
                </a:cubicBezTo>
                <a:lnTo>
                  <a:pt x="5583" y="20253"/>
                </a:lnTo>
                <a:cubicBezTo>
                  <a:pt x="7203" y="21151"/>
                  <a:pt x="8997" y="21600"/>
                  <a:pt x="10842" y="21600"/>
                </a:cubicBezTo>
                <a:cubicBezTo>
                  <a:pt x="13722" y="21600"/>
                  <a:pt x="16470" y="20480"/>
                  <a:pt x="18450" y="18414"/>
                </a:cubicBezTo>
                <a:cubicBezTo>
                  <a:pt x="20475" y="16348"/>
                  <a:pt x="21600" y="13653"/>
                  <a:pt x="21600" y="10779"/>
                </a:cubicBezTo>
                <a:cubicBezTo>
                  <a:pt x="21600" y="7905"/>
                  <a:pt x="20475" y="5165"/>
                  <a:pt x="18450" y="3144"/>
                </a:cubicBezTo>
                <a:cubicBezTo>
                  <a:pt x="16380" y="1123"/>
                  <a:pt x="13680" y="0"/>
                  <a:pt x="10800" y="0"/>
                </a:cubicBezTo>
                <a:close/>
                <a:moveTo>
                  <a:pt x="10884" y="1123"/>
                </a:moveTo>
                <a:cubicBezTo>
                  <a:pt x="13449" y="1123"/>
                  <a:pt x="15891" y="2161"/>
                  <a:pt x="17691" y="3958"/>
                </a:cubicBezTo>
                <a:cubicBezTo>
                  <a:pt x="19536" y="5799"/>
                  <a:pt x="20517" y="8219"/>
                  <a:pt x="20517" y="10779"/>
                </a:cubicBezTo>
                <a:cubicBezTo>
                  <a:pt x="20517" y="13384"/>
                  <a:pt x="19491" y="15804"/>
                  <a:pt x="17691" y="17600"/>
                </a:cubicBezTo>
                <a:cubicBezTo>
                  <a:pt x="15846" y="19441"/>
                  <a:pt x="13407" y="20435"/>
                  <a:pt x="10842" y="20435"/>
                </a:cubicBezTo>
                <a:cubicBezTo>
                  <a:pt x="9132" y="20435"/>
                  <a:pt x="7473" y="19983"/>
                  <a:pt x="6033" y="19130"/>
                </a:cubicBezTo>
                <a:cubicBezTo>
                  <a:pt x="5898" y="19040"/>
                  <a:pt x="5760" y="19001"/>
                  <a:pt x="5625" y="19046"/>
                </a:cubicBezTo>
                <a:lnTo>
                  <a:pt x="1884" y="19761"/>
                </a:lnTo>
                <a:lnTo>
                  <a:pt x="2616" y="16028"/>
                </a:lnTo>
                <a:cubicBezTo>
                  <a:pt x="2616" y="15893"/>
                  <a:pt x="2607" y="15770"/>
                  <a:pt x="2517" y="15635"/>
                </a:cubicBezTo>
                <a:cubicBezTo>
                  <a:pt x="1662" y="14153"/>
                  <a:pt x="1209" y="12486"/>
                  <a:pt x="1209" y="10779"/>
                </a:cubicBezTo>
                <a:cubicBezTo>
                  <a:pt x="1209" y="8174"/>
                  <a:pt x="2250" y="5754"/>
                  <a:pt x="4050" y="3958"/>
                </a:cubicBezTo>
                <a:cubicBezTo>
                  <a:pt x="5895" y="2116"/>
                  <a:pt x="8319" y="1123"/>
                  <a:pt x="10884" y="1123"/>
                </a:cubicBezTo>
                <a:close/>
                <a:moveTo>
                  <a:pt x="6891" y="10330"/>
                </a:moveTo>
                <a:cubicBezTo>
                  <a:pt x="6576" y="10330"/>
                  <a:pt x="6300" y="10605"/>
                  <a:pt x="6300" y="10919"/>
                </a:cubicBezTo>
                <a:cubicBezTo>
                  <a:pt x="6300" y="11234"/>
                  <a:pt x="6576" y="11495"/>
                  <a:pt x="6891" y="11495"/>
                </a:cubicBezTo>
                <a:lnTo>
                  <a:pt x="15342" y="11495"/>
                </a:lnTo>
                <a:cubicBezTo>
                  <a:pt x="15657" y="11495"/>
                  <a:pt x="15933" y="11234"/>
                  <a:pt x="15933" y="10919"/>
                </a:cubicBezTo>
                <a:cubicBezTo>
                  <a:pt x="15933" y="10605"/>
                  <a:pt x="15657" y="10330"/>
                  <a:pt x="15342" y="10330"/>
                </a:cubicBezTo>
                <a:lnTo>
                  <a:pt x="6891" y="1033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8" name="Shape"/>
          <p:cNvSpPr/>
          <p:nvPr/>
        </p:nvSpPr>
        <p:spPr>
          <a:xfrm>
            <a:off x="19164300" y="9864211"/>
            <a:ext cx="523082"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16" y="0"/>
                  <a:pt x="5192" y="1095"/>
                  <a:pt x="3147" y="3130"/>
                </a:cubicBezTo>
                <a:cubicBezTo>
                  <a:pt x="1101" y="5164"/>
                  <a:pt x="0" y="7874"/>
                  <a:pt x="0" y="10743"/>
                </a:cubicBezTo>
                <a:cubicBezTo>
                  <a:pt x="0" y="12569"/>
                  <a:pt x="469" y="14395"/>
                  <a:pt x="1360" y="15960"/>
                </a:cubicBezTo>
                <a:lnTo>
                  <a:pt x="524" y="20247"/>
                </a:lnTo>
                <a:cubicBezTo>
                  <a:pt x="525" y="20508"/>
                  <a:pt x="580" y="20710"/>
                  <a:pt x="738" y="20866"/>
                </a:cubicBezTo>
                <a:cubicBezTo>
                  <a:pt x="895" y="21075"/>
                  <a:pt x="1150" y="21130"/>
                  <a:pt x="1360" y="21078"/>
                </a:cubicBezTo>
                <a:lnTo>
                  <a:pt x="5670" y="20247"/>
                </a:lnTo>
                <a:cubicBezTo>
                  <a:pt x="7244" y="21134"/>
                  <a:pt x="9079" y="21600"/>
                  <a:pt x="10915" y="21600"/>
                </a:cubicBezTo>
                <a:cubicBezTo>
                  <a:pt x="13799" y="21600"/>
                  <a:pt x="16513" y="20495"/>
                  <a:pt x="18453" y="18356"/>
                </a:cubicBezTo>
                <a:cubicBezTo>
                  <a:pt x="20499" y="16321"/>
                  <a:pt x="21600" y="13612"/>
                  <a:pt x="21600" y="10743"/>
                </a:cubicBezTo>
                <a:cubicBezTo>
                  <a:pt x="21600" y="7874"/>
                  <a:pt x="20499" y="5164"/>
                  <a:pt x="18453" y="3130"/>
                </a:cubicBezTo>
                <a:cubicBezTo>
                  <a:pt x="16408" y="1095"/>
                  <a:pt x="13684" y="0"/>
                  <a:pt x="10800" y="0"/>
                </a:cubicBezTo>
                <a:close/>
                <a:moveTo>
                  <a:pt x="10915" y="1402"/>
                </a:moveTo>
                <a:cubicBezTo>
                  <a:pt x="13432" y="1402"/>
                  <a:pt x="15834" y="2400"/>
                  <a:pt x="17618" y="4173"/>
                </a:cubicBezTo>
                <a:cubicBezTo>
                  <a:pt x="19401" y="5947"/>
                  <a:pt x="20404" y="8353"/>
                  <a:pt x="20404" y="10857"/>
                </a:cubicBezTo>
                <a:cubicBezTo>
                  <a:pt x="20404" y="13361"/>
                  <a:pt x="19401" y="15751"/>
                  <a:pt x="17618" y="17525"/>
                </a:cubicBezTo>
                <a:cubicBezTo>
                  <a:pt x="15834" y="19298"/>
                  <a:pt x="13432" y="20296"/>
                  <a:pt x="10915" y="20296"/>
                </a:cubicBezTo>
                <a:cubicBezTo>
                  <a:pt x="9237" y="20296"/>
                  <a:pt x="7598" y="19826"/>
                  <a:pt x="6129" y="18992"/>
                </a:cubicBezTo>
                <a:cubicBezTo>
                  <a:pt x="6024" y="18939"/>
                  <a:pt x="5874" y="18878"/>
                  <a:pt x="5769" y="18878"/>
                </a:cubicBezTo>
                <a:cubicBezTo>
                  <a:pt x="5717" y="18878"/>
                  <a:pt x="5667" y="18891"/>
                  <a:pt x="5720" y="18943"/>
                </a:cubicBezTo>
                <a:lnTo>
                  <a:pt x="2147" y="19611"/>
                </a:lnTo>
                <a:lnTo>
                  <a:pt x="2835" y="16074"/>
                </a:lnTo>
                <a:cubicBezTo>
                  <a:pt x="2835" y="15917"/>
                  <a:pt x="2825" y="15757"/>
                  <a:pt x="2721" y="15601"/>
                </a:cubicBezTo>
                <a:cubicBezTo>
                  <a:pt x="1881" y="14192"/>
                  <a:pt x="1409" y="12526"/>
                  <a:pt x="1409" y="10857"/>
                </a:cubicBezTo>
                <a:cubicBezTo>
                  <a:pt x="1409" y="8353"/>
                  <a:pt x="2412" y="5947"/>
                  <a:pt x="4195" y="4173"/>
                </a:cubicBezTo>
                <a:cubicBezTo>
                  <a:pt x="5979" y="2400"/>
                  <a:pt x="8397" y="1402"/>
                  <a:pt x="10915" y="1402"/>
                </a:cubicBezTo>
                <a:close/>
                <a:moveTo>
                  <a:pt x="6981" y="10433"/>
                </a:moveTo>
                <a:cubicBezTo>
                  <a:pt x="6614" y="10433"/>
                  <a:pt x="6293" y="10753"/>
                  <a:pt x="6293" y="11118"/>
                </a:cubicBezTo>
                <a:cubicBezTo>
                  <a:pt x="6293" y="11483"/>
                  <a:pt x="6614" y="11786"/>
                  <a:pt x="6981" y="11786"/>
                </a:cubicBezTo>
                <a:lnTo>
                  <a:pt x="15422" y="11786"/>
                </a:lnTo>
                <a:cubicBezTo>
                  <a:pt x="15788" y="11786"/>
                  <a:pt x="16093" y="11483"/>
                  <a:pt x="16093" y="11118"/>
                </a:cubicBezTo>
                <a:cubicBezTo>
                  <a:pt x="16094" y="10753"/>
                  <a:pt x="15789" y="10433"/>
                  <a:pt x="15422" y="10433"/>
                </a:cubicBezTo>
                <a:lnTo>
                  <a:pt x="6981" y="1043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9" name="Shape"/>
          <p:cNvSpPr/>
          <p:nvPr/>
        </p:nvSpPr>
        <p:spPr>
          <a:xfrm>
            <a:off x="20472400" y="9864211"/>
            <a:ext cx="525860" cy="525860"/>
          </a:xfrm>
          <a:custGeom>
            <a:avLst/>
            <a:gdLst/>
            <a:ahLst/>
            <a:cxnLst>
              <a:cxn ang="0">
                <a:pos x="wd2" y="hd2"/>
              </a:cxn>
              <a:cxn ang="5400000">
                <a:pos x="wd2" y="hd2"/>
              </a:cxn>
              <a:cxn ang="10800000">
                <a:pos x="wd2" y="hd2"/>
              </a:cxn>
              <a:cxn ang="16200000">
                <a:pos x="wd2" y="hd2"/>
              </a:cxn>
            </a:cxnLst>
            <a:rect l="0" t="0" r="r" b="b"/>
            <a:pathLst>
              <a:path w="21600" h="21600" extrusionOk="0">
                <a:moveTo>
                  <a:pt x="10743" y="0"/>
                </a:moveTo>
                <a:cubicBezTo>
                  <a:pt x="7874" y="0"/>
                  <a:pt x="5164" y="1095"/>
                  <a:pt x="3130" y="3130"/>
                </a:cubicBezTo>
                <a:cubicBezTo>
                  <a:pt x="1096" y="5164"/>
                  <a:pt x="0" y="7874"/>
                  <a:pt x="0" y="10743"/>
                </a:cubicBezTo>
                <a:cubicBezTo>
                  <a:pt x="0" y="12569"/>
                  <a:pt x="466" y="14342"/>
                  <a:pt x="1353" y="15960"/>
                </a:cubicBezTo>
                <a:lnTo>
                  <a:pt x="522" y="20247"/>
                </a:lnTo>
                <a:cubicBezTo>
                  <a:pt x="470" y="20456"/>
                  <a:pt x="525" y="20710"/>
                  <a:pt x="734" y="20866"/>
                </a:cubicBezTo>
                <a:cubicBezTo>
                  <a:pt x="890" y="21023"/>
                  <a:pt x="1092" y="21078"/>
                  <a:pt x="1353" y="21078"/>
                </a:cubicBezTo>
                <a:lnTo>
                  <a:pt x="5641" y="20247"/>
                </a:lnTo>
                <a:cubicBezTo>
                  <a:pt x="7205" y="21134"/>
                  <a:pt x="9031" y="21600"/>
                  <a:pt x="10857" y="21600"/>
                </a:cubicBezTo>
                <a:cubicBezTo>
                  <a:pt x="13726" y="21600"/>
                  <a:pt x="16436" y="20505"/>
                  <a:pt x="18470" y="18470"/>
                </a:cubicBezTo>
                <a:cubicBezTo>
                  <a:pt x="20505" y="16436"/>
                  <a:pt x="21600" y="13726"/>
                  <a:pt x="21600" y="10857"/>
                </a:cubicBezTo>
                <a:cubicBezTo>
                  <a:pt x="21548" y="7884"/>
                  <a:pt x="20391" y="5164"/>
                  <a:pt x="18356" y="3130"/>
                </a:cubicBezTo>
                <a:cubicBezTo>
                  <a:pt x="16321" y="1095"/>
                  <a:pt x="13612" y="0"/>
                  <a:pt x="10743" y="0"/>
                </a:cubicBezTo>
                <a:close/>
                <a:moveTo>
                  <a:pt x="10743" y="1255"/>
                </a:moveTo>
                <a:cubicBezTo>
                  <a:pt x="13247" y="1255"/>
                  <a:pt x="15653" y="2237"/>
                  <a:pt x="17427" y="4010"/>
                </a:cubicBezTo>
                <a:cubicBezTo>
                  <a:pt x="19200" y="5784"/>
                  <a:pt x="20182" y="8190"/>
                  <a:pt x="20182" y="10694"/>
                </a:cubicBezTo>
                <a:cubicBezTo>
                  <a:pt x="20182" y="13250"/>
                  <a:pt x="19200" y="15653"/>
                  <a:pt x="17427" y="17427"/>
                </a:cubicBezTo>
                <a:cubicBezTo>
                  <a:pt x="15653" y="19200"/>
                  <a:pt x="13247" y="20182"/>
                  <a:pt x="10743" y="20182"/>
                </a:cubicBezTo>
                <a:cubicBezTo>
                  <a:pt x="9074" y="20182"/>
                  <a:pt x="7408" y="19712"/>
                  <a:pt x="5999" y="18878"/>
                </a:cubicBezTo>
                <a:cubicBezTo>
                  <a:pt x="5895" y="18825"/>
                  <a:pt x="5794" y="18780"/>
                  <a:pt x="5689" y="18780"/>
                </a:cubicBezTo>
                <a:cubicBezTo>
                  <a:pt x="5637" y="18780"/>
                  <a:pt x="5575" y="18780"/>
                  <a:pt x="5575" y="18780"/>
                </a:cubicBezTo>
                <a:lnTo>
                  <a:pt x="2038" y="19464"/>
                </a:lnTo>
                <a:lnTo>
                  <a:pt x="2706" y="15911"/>
                </a:lnTo>
                <a:cubicBezTo>
                  <a:pt x="2758" y="15754"/>
                  <a:pt x="2712" y="15594"/>
                  <a:pt x="2608" y="15438"/>
                </a:cubicBezTo>
                <a:cubicBezTo>
                  <a:pt x="1774" y="13977"/>
                  <a:pt x="1304" y="12363"/>
                  <a:pt x="1304" y="10694"/>
                </a:cubicBezTo>
                <a:cubicBezTo>
                  <a:pt x="1304" y="8190"/>
                  <a:pt x="2302" y="5784"/>
                  <a:pt x="4076" y="4010"/>
                </a:cubicBezTo>
                <a:cubicBezTo>
                  <a:pt x="5849" y="2237"/>
                  <a:pt x="8239" y="1255"/>
                  <a:pt x="10743" y="1255"/>
                </a:cubicBezTo>
                <a:close/>
                <a:moveTo>
                  <a:pt x="11118" y="6260"/>
                </a:moveTo>
                <a:cubicBezTo>
                  <a:pt x="10753" y="6260"/>
                  <a:pt x="10433" y="6579"/>
                  <a:pt x="10433" y="6945"/>
                </a:cubicBezTo>
                <a:lnTo>
                  <a:pt x="10433" y="10433"/>
                </a:lnTo>
                <a:lnTo>
                  <a:pt x="6945" y="10433"/>
                </a:lnTo>
                <a:cubicBezTo>
                  <a:pt x="6580" y="10433"/>
                  <a:pt x="6260" y="10753"/>
                  <a:pt x="6260" y="11118"/>
                </a:cubicBezTo>
                <a:cubicBezTo>
                  <a:pt x="6260" y="11483"/>
                  <a:pt x="6579" y="11786"/>
                  <a:pt x="6945" y="11786"/>
                </a:cubicBezTo>
                <a:lnTo>
                  <a:pt x="10433" y="11786"/>
                </a:lnTo>
                <a:lnTo>
                  <a:pt x="10433" y="15291"/>
                </a:lnTo>
                <a:cubicBezTo>
                  <a:pt x="10433" y="15656"/>
                  <a:pt x="10753" y="15960"/>
                  <a:pt x="11118" y="15960"/>
                </a:cubicBezTo>
                <a:cubicBezTo>
                  <a:pt x="11483" y="15960"/>
                  <a:pt x="11786" y="15656"/>
                  <a:pt x="11786" y="15291"/>
                </a:cubicBezTo>
                <a:lnTo>
                  <a:pt x="11786" y="11786"/>
                </a:lnTo>
                <a:lnTo>
                  <a:pt x="15291" y="11786"/>
                </a:lnTo>
                <a:cubicBezTo>
                  <a:pt x="15656" y="11786"/>
                  <a:pt x="15960" y="11483"/>
                  <a:pt x="15960" y="11118"/>
                </a:cubicBezTo>
                <a:cubicBezTo>
                  <a:pt x="15960" y="10753"/>
                  <a:pt x="15656" y="10433"/>
                  <a:pt x="15291" y="10433"/>
                </a:cubicBezTo>
                <a:lnTo>
                  <a:pt x="11786" y="10433"/>
                </a:lnTo>
                <a:lnTo>
                  <a:pt x="11786" y="6945"/>
                </a:lnTo>
                <a:cubicBezTo>
                  <a:pt x="11786" y="6579"/>
                  <a:pt x="11483" y="6260"/>
                  <a:pt x="11118" y="626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0" name="Shape"/>
          <p:cNvSpPr/>
          <p:nvPr/>
        </p:nvSpPr>
        <p:spPr>
          <a:xfrm>
            <a:off x="15252699" y="6562211"/>
            <a:ext cx="525921" cy="447041"/>
          </a:xfrm>
          <a:custGeom>
            <a:avLst/>
            <a:gdLst/>
            <a:ahLst/>
            <a:cxnLst>
              <a:cxn ang="0">
                <a:pos x="wd2" y="hd2"/>
              </a:cxn>
              <a:cxn ang="5400000">
                <a:pos x="wd2" y="hd2"/>
              </a:cxn>
              <a:cxn ang="10800000">
                <a:pos x="wd2" y="hd2"/>
              </a:cxn>
              <a:cxn ang="16200000">
                <a:pos x="wd2" y="hd2"/>
              </a:cxn>
            </a:cxnLst>
            <a:rect l="0" t="0" r="r" b="b"/>
            <a:pathLst>
              <a:path w="21554" h="21600" extrusionOk="0">
                <a:moveTo>
                  <a:pt x="20923" y="0"/>
                </a:moveTo>
                <a:lnTo>
                  <a:pt x="677" y="0"/>
                </a:lnTo>
                <a:cubicBezTo>
                  <a:pt x="312" y="0"/>
                  <a:pt x="0" y="368"/>
                  <a:pt x="0" y="798"/>
                </a:cubicBezTo>
                <a:lnTo>
                  <a:pt x="0" y="5891"/>
                </a:lnTo>
                <a:cubicBezTo>
                  <a:pt x="0" y="6075"/>
                  <a:pt x="52" y="6320"/>
                  <a:pt x="208" y="6443"/>
                </a:cubicBezTo>
                <a:cubicBezTo>
                  <a:pt x="312" y="6566"/>
                  <a:pt x="520" y="6689"/>
                  <a:pt x="677" y="6689"/>
                </a:cubicBezTo>
                <a:lnTo>
                  <a:pt x="1718" y="6689"/>
                </a:lnTo>
                <a:lnTo>
                  <a:pt x="1718" y="20802"/>
                </a:lnTo>
                <a:cubicBezTo>
                  <a:pt x="1718" y="21232"/>
                  <a:pt x="2030" y="21600"/>
                  <a:pt x="2394" y="21600"/>
                </a:cubicBezTo>
                <a:lnTo>
                  <a:pt x="19154" y="21600"/>
                </a:lnTo>
                <a:cubicBezTo>
                  <a:pt x="19518" y="21600"/>
                  <a:pt x="19830" y="21232"/>
                  <a:pt x="19830" y="20802"/>
                </a:cubicBezTo>
                <a:lnTo>
                  <a:pt x="19830" y="6689"/>
                </a:lnTo>
                <a:lnTo>
                  <a:pt x="20871" y="6689"/>
                </a:lnTo>
                <a:cubicBezTo>
                  <a:pt x="21236" y="6689"/>
                  <a:pt x="21548" y="6320"/>
                  <a:pt x="21548" y="5891"/>
                </a:cubicBezTo>
                <a:lnTo>
                  <a:pt x="21548" y="798"/>
                </a:lnTo>
                <a:cubicBezTo>
                  <a:pt x="21600" y="368"/>
                  <a:pt x="21288" y="0"/>
                  <a:pt x="20923" y="0"/>
                </a:cubicBezTo>
                <a:close/>
                <a:moveTo>
                  <a:pt x="18529" y="20005"/>
                </a:moveTo>
                <a:lnTo>
                  <a:pt x="3123" y="20005"/>
                </a:lnTo>
                <a:lnTo>
                  <a:pt x="3123" y="6689"/>
                </a:lnTo>
                <a:lnTo>
                  <a:pt x="18529" y="6689"/>
                </a:lnTo>
                <a:lnTo>
                  <a:pt x="18529" y="20005"/>
                </a:lnTo>
                <a:close/>
                <a:moveTo>
                  <a:pt x="20247" y="5093"/>
                </a:moveTo>
                <a:lnTo>
                  <a:pt x="1353" y="5093"/>
                </a:lnTo>
                <a:lnTo>
                  <a:pt x="1353" y="1534"/>
                </a:lnTo>
                <a:lnTo>
                  <a:pt x="20247" y="1534"/>
                </a:lnTo>
                <a:lnTo>
                  <a:pt x="20247" y="509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1" name="Shape"/>
          <p:cNvSpPr/>
          <p:nvPr/>
        </p:nvSpPr>
        <p:spPr>
          <a:xfrm>
            <a:off x="16548100" y="6562211"/>
            <a:ext cx="525995" cy="446882"/>
          </a:xfrm>
          <a:custGeom>
            <a:avLst/>
            <a:gdLst/>
            <a:ahLst/>
            <a:cxnLst>
              <a:cxn ang="0">
                <a:pos x="wd2" y="hd2"/>
              </a:cxn>
              <a:cxn ang="5400000">
                <a:pos x="wd2" y="hd2"/>
              </a:cxn>
              <a:cxn ang="10800000">
                <a:pos x="wd2" y="hd2"/>
              </a:cxn>
              <a:cxn ang="16200000">
                <a:pos x="wd2" y="hd2"/>
              </a:cxn>
            </a:cxnLst>
            <a:rect l="0" t="0" r="r" b="b"/>
            <a:pathLst>
              <a:path w="21554" h="21600" extrusionOk="0">
                <a:moveTo>
                  <a:pt x="683" y="0"/>
                </a:moveTo>
                <a:cubicBezTo>
                  <a:pt x="319" y="0"/>
                  <a:pt x="0" y="376"/>
                  <a:pt x="0" y="806"/>
                </a:cubicBezTo>
                <a:lnTo>
                  <a:pt x="0" y="5889"/>
                </a:lnTo>
                <a:cubicBezTo>
                  <a:pt x="0" y="6073"/>
                  <a:pt x="55" y="6323"/>
                  <a:pt x="211" y="6446"/>
                </a:cubicBezTo>
                <a:cubicBezTo>
                  <a:pt x="315" y="6568"/>
                  <a:pt x="527" y="6695"/>
                  <a:pt x="683" y="6695"/>
                </a:cubicBezTo>
                <a:lnTo>
                  <a:pt x="1724" y="6695"/>
                </a:lnTo>
                <a:lnTo>
                  <a:pt x="1724" y="20814"/>
                </a:lnTo>
                <a:cubicBezTo>
                  <a:pt x="1724" y="21243"/>
                  <a:pt x="2026" y="21600"/>
                  <a:pt x="2391" y="21600"/>
                </a:cubicBezTo>
                <a:lnTo>
                  <a:pt x="19157" y="21600"/>
                </a:lnTo>
                <a:cubicBezTo>
                  <a:pt x="19522" y="21600"/>
                  <a:pt x="19824" y="21243"/>
                  <a:pt x="19824" y="20814"/>
                </a:cubicBezTo>
                <a:lnTo>
                  <a:pt x="19824" y="6695"/>
                </a:lnTo>
                <a:lnTo>
                  <a:pt x="20865" y="6695"/>
                </a:lnTo>
                <a:cubicBezTo>
                  <a:pt x="21229" y="6695"/>
                  <a:pt x="21548" y="6319"/>
                  <a:pt x="21548" y="5889"/>
                </a:cubicBezTo>
                <a:lnTo>
                  <a:pt x="21548" y="806"/>
                </a:lnTo>
                <a:cubicBezTo>
                  <a:pt x="21600" y="376"/>
                  <a:pt x="21278" y="0"/>
                  <a:pt x="20914" y="0"/>
                </a:cubicBezTo>
                <a:lnTo>
                  <a:pt x="683" y="0"/>
                </a:lnTo>
                <a:close/>
                <a:moveTo>
                  <a:pt x="1350" y="1535"/>
                </a:moveTo>
                <a:lnTo>
                  <a:pt x="20247" y="1535"/>
                </a:lnTo>
                <a:lnTo>
                  <a:pt x="20247" y="5103"/>
                </a:lnTo>
                <a:lnTo>
                  <a:pt x="1350" y="5103"/>
                </a:lnTo>
                <a:lnTo>
                  <a:pt x="1350" y="1535"/>
                </a:lnTo>
                <a:close/>
                <a:moveTo>
                  <a:pt x="3122" y="6695"/>
                </a:moveTo>
                <a:lnTo>
                  <a:pt x="18523" y="6695"/>
                </a:lnTo>
                <a:lnTo>
                  <a:pt x="18523" y="20008"/>
                </a:lnTo>
                <a:lnTo>
                  <a:pt x="3122" y="20008"/>
                </a:lnTo>
                <a:lnTo>
                  <a:pt x="3122" y="6695"/>
                </a:lnTo>
                <a:close/>
                <a:moveTo>
                  <a:pt x="6928" y="9822"/>
                </a:moveTo>
                <a:cubicBezTo>
                  <a:pt x="6564" y="9822"/>
                  <a:pt x="6245" y="10198"/>
                  <a:pt x="6245" y="10627"/>
                </a:cubicBezTo>
                <a:cubicBezTo>
                  <a:pt x="6245" y="11057"/>
                  <a:pt x="6564" y="11414"/>
                  <a:pt x="6928" y="11414"/>
                </a:cubicBezTo>
                <a:lnTo>
                  <a:pt x="15303" y="11414"/>
                </a:lnTo>
                <a:cubicBezTo>
                  <a:pt x="15667" y="11414"/>
                  <a:pt x="15970" y="11057"/>
                  <a:pt x="15970" y="10627"/>
                </a:cubicBezTo>
                <a:cubicBezTo>
                  <a:pt x="15970" y="10198"/>
                  <a:pt x="15667" y="9822"/>
                  <a:pt x="15303" y="9822"/>
                </a:cubicBezTo>
                <a:lnTo>
                  <a:pt x="6928" y="982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2" name="Shape"/>
          <p:cNvSpPr/>
          <p:nvPr/>
        </p:nvSpPr>
        <p:spPr>
          <a:xfrm>
            <a:off x="8763000" y="12112111"/>
            <a:ext cx="440532" cy="515541"/>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7605" y="0"/>
                  <a:pt x="4982" y="2242"/>
                  <a:pt x="4982" y="4955"/>
                </a:cubicBezTo>
                <a:cubicBezTo>
                  <a:pt x="4982" y="7669"/>
                  <a:pt x="7543" y="9894"/>
                  <a:pt x="10781" y="9894"/>
                </a:cubicBezTo>
                <a:cubicBezTo>
                  <a:pt x="13956" y="9894"/>
                  <a:pt x="16560" y="7669"/>
                  <a:pt x="16560" y="4955"/>
                </a:cubicBezTo>
                <a:cubicBezTo>
                  <a:pt x="16560" y="2241"/>
                  <a:pt x="13956" y="0"/>
                  <a:pt x="10781" y="0"/>
                </a:cubicBezTo>
                <a:close/>
                <a:moveTo>
                  <a:pt x="10781" y="1380"/>
                </a:moveTo>
                <a:cubicBezTo>
                  <a:pt x="13085" y="1380"/>
                  <a:pt x="14945" y="2986"/>
                  <a:pt x="14945" y="4955"/>
                </a:cubicBezTo>
                <a:cubicBezTo>
                  <a:pt x="14945" y="6924"/>
                  <a:pt x="13085" y="8514"/>
                  <a:pt x="10781" y="8514"/>
                </a:cubicBezTo>
                <a:cubicBezTo>
                  <a:pt x="8477" y="8514"/>
                  <a:pt x="6597" y="6924"/>
                  <a:pt x="6597" y="4955"/>
                </a:cubicBezTo>
                <a:cubicBezTo>
                  <a:pt x="6534" y="2986"/>
                  <a:pt x="8477" y="1380"/>
                  <a:pt x="10781" y="1380"/>
                </a:cubicBezTo>
                <a:close/>
                <a:moveTo>
                  <a:pt x="10781" y="11706"/>
                </a:moveTo>
                <a:cubicBezTo>
                  <a:pt x="4803" y="11706"/>
                  <a:pt x="0" y="15863"/>
                  <a:pt x="0" y="20918"/>
                </a:cubicBezTo>
                <a:cubicBezTo>
                  <a:pt x="0" y="21291"/>
                  <a:pt x="381" y="21600"/>
                  <a:pt x="817" y="21600"/>
                </a:cubicBezTo>
                <a:lnTo>
                  <a:pt x="20802" y="21600"/>
                </a:lnTo>
                <a:cubicBezTo>
                  <a:pt x="21238" y="21600"/>
                  <a:pt x="21600" y="21291"/>
                  <a:pt x="21600" y="20918"/>
                </a:cubicBezTo>
                <a:cubicBezTo>
                  <a:pt x="21538" y="15863"/>
                  <a:pt x="16696" y="11706"/>
                  <a:pt x="10781" y="11706"/>
                </a:cubicBezTo>
                <a:close/>
                <a:moveTo>
                  <a:pt x="10703" y="13086"/>
                </a:moveTo>
                <a:cubicBezTo>
                  <a:pt x="15498" y="13086"/>
                  <a:pt x="19495" y="16226"/>
                  <a:pt x="19868" y="20270"/>
                </a:cubicBezTo>
                <a:lnTo>
                  <a:pt x="1557" y="20270"/>
                </a:lnTo>
                <a:cubicBezTo>
                  <a:pt x="1993" y="16279"/>
                  <a:pt x="5908" y="13086"/>
                  <a:pt x="10703" y="1308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3" name="Shape"/>
          <p:cNvSpPr/>
          <p:nvPr/>
        </p:nvSpPr>
        <p:spPr>
          <a:xfrm>
            <a:off x="10071099" y="12112111"/>
            <a:ext cx="441960" cy="525781"/>
          </a:xfrm>
          <a:custGeom>
            <a:avLst/>
            <a:gdLst/>
            <a:ahLst/>
            <a:cxnLst>
              <a:cxn ang="0">
                <a:pos x="wd2" y="hd2"/>
              </a:cxn>
              <a:cxn ang="5400000">
                <a:pos x="wd2" y="hd2"/>
              </a:cxn>
              <a:cxn ang="10800000">
                <a:pos x="wd2" y="hd2"/>
              </a:cxn>
              <a:cxn ang="16200000">
                <a:pos x="wd2" y="hd2"/>
              </a:cxn>
            </a:cxnLst>
            <a:rect l="0" t="0" r="r" b="b"/>
            <a:pathLst>
              <a:path w="21600" h="21600" extrusionOk="0">
                <a:moveTo>
                  <a:pt x="21600" y="17426"/>
                </a:moveTo>
                <a:cubicBezTo>
                  <a:pt x="21600" y="13409"/>
                  <a:pt x="18497" y="10017"/>
                  <a:pt x="14152" y="8817"/>
                </a:cubicBezTo>
                <a:cubicBezTo>
                  <a:pt x="15641" y="7930"/>
                  <a:pt x="16572" y="6470"/>
                  <a:pt x="16572" y="4852"/>
                </a:cubicBezTo>
                <a:cubicBezTo>
                  <a:pt x="16572" y="2191"/>
                  <a:pt x="13966" y="0"/>
                  <a:pt x="10800" y="0"/>
                </a:cubicBezTo>
                <a:cubicBezTo>
                  <a:pt x="7634" y="0"/>
                  <a:pt x="5028" y="2191"/>
                  <a:pt x="5028" y="4852"/>
                </a:cubicBezTo>
                <a:cubicBezTo>
                  <a:pt x="5028" y="6470"/>
                  <a:pt x="6021" y="7930"/>
                  <a:pt x="7448" y="8817"/>
                </a:cubicBezTo>
                <a:cubicBezTo>
                  <a:pt x="3166" y="10017"/>
                  <a:pt x="0" y="13409"/>
                  <a:pt x="0" y="17426"/>
                </a:cubicBezTo>
                <a:lnTo>
                  <a:pt x="0" y="20922"/>
                </a:lnTo>
                <a:cubicBezTo>
                  <a:pt x="0" y="21287"/>
                  <a:pt x="372" y="21600"/>
                  <a:pt x="807" y="21600"/>
                </a:cubicBezTo>
                <a:cubicBezTo>
                  <a:pt x="807" y="21600"/>
                  <a:pt x="807" y="21600"/>
                  <a:pt x="807" y="21600"/>
                </a:cubicBezTo>
                <a:cubicBezTo>
                  <a:pt x="1241" y="21600"/>
                  <a:pt x="1614" y="21287"/>
                  <a:pt x="1614" y="20922"/>
                </a:cubicBezTo>
                <a:lnTo>
                  <a:pt x="1614" y="17426"/>
                </a:lnTo>
                <a:cubicBezTo>
                  <a:pt x="1614" y="13200"/>
                  <a:pt x="5710" y="9704"/>
                  <a:pt x="10800" y="9704"/>
                </a:cubicBezTo>
                <a:cubicBezTo>
                  <a:pt x="15890" y="9704"/>
                  <a:pt x="19986" y="13148"/>
                  <a:pt x="19986" y="17426"/>
                </a:cubicBezTo>
                <a:lnTo>
                  <a:pt x="19986" y="20870"/>
                </a:lnTo>
                <a:cubicBezTo>
                  <a:pt x="19986" y="21235"/>
                  <a:pt x="20359" y="21548"/>
                  <a:pt x="20793" y="21548"/>
                </a:cubicBezTo>
                <a:cubicBezTo>
                  <a:pt x="20793" y="21548"/>
                  <a:pt x="20793" y="21548"/>
                  <a:pt x="20793" y="21548"/>
                </a:cubicBezTo>
                <a:cubicBezTo>
                  <a:pt x="21228" y="21548"/>
                  <a:pt x="21600" y="21235"/>
                  <a:pt x="21600" y="20870"/>
                </a:cubicBezTo>
                <a:lnTo>
                  <a:pt x="21600" y="17426"/>
                </a:lnTo>
                <a:close/>
                <a:moveTo>
                  <a:pt x="6641" y="4852"/>
                </a:moveTo>
                <a:cubicBezTo>
                  <a:pt x="6641" y="2922"/>
                  <a:pt x="8503" y="1356"/>
                  <a:pt x="10800" y="1356"/>
                </a:cubicBezTo>
                <a:cubicBezTo>
                  <a:pt x="13097" y="1356"/>
                  <a:pt x="14959" y="2922"/>
                  <a:pt x="14959" y="4852"/>
                </a:cubicBezTo>
                <a:cubicBezTo>
                  <a:pt x="14959" y="6783"/>
                  <a:pt x="13097" y="8348"/>
                  <a:pt x="10800" y="8348"/>
                </a:cubicBezTo>
                <a:cubicBezTo>
                  <a:pt x="8503" y="8348"/>
                  <a:pt x="6641" y="6783"/>
                  <a:pt x="6641" y="485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4" name="Shape"/>
          <p:cNvSpPr/>
          <p:nvPr/>
        </p:nvSpPr>
        <p:spPr>
          <a:xfrm>
            <a:off x="11379199" y="12112111"/>
            <a:ext cx="441960" cy="525781"/>
          </a:xfrm>
          <a:custGeom>
            <a:avLst/>
            <a:gdLst/>
            <a:ahLst/>
            <a:cxnLst>
              <a:cxn ang="0">
                <a:pos x="wd2" y="hd2"/>
              </a:cxn>
              <a:cxn ang="5400000">
                <a:pos x="wd2" y="hd2"/>
              </a:cxn>
              <a:cxn ang="10800000">
                <a:pos x="wd2" y="hd2"/>
              </a:cxn>
              <a:cxn ang="16200000">
                <a:pos x="wd2" y="hd2"/>
              </a:cxn>
            </a:cxnLst>
            <a:rect l="0" t="0" r="r" b="b"/>
            <a:pathLst>
              <a:path w="21600" h="21600" extrusionOk="0">
                <a:moveTo>
                  <a:pt x="21600" y="17426"/>
                </a:moveTo>
                <a:cubicBezTo>
                  <a:pt x="21600" y="13409"/>
                  <a:pt x="18497" y="10017"/>
                  <a:pt x="14152" y="8817"/>
                </a:cubicBezTo>
                <a:cubicBezTo>
                  <a:pt x="15641" y="7930"/>
                  <a:pt x="16572" y="6470"/>
                  <a:pt x="16572" y="4852"/>
                </a:cubicBezTo>
                <a:cubicBezTo>
                  <a:pt x="16572" y="2191"/>
                  <a:pt x="13966" y="0"/>
                  <a:pt x="10800" y="0"/>
                </a:cubicBezTo>
                <a:cubicBezTo>
                  <a:pt x="7634" y="0"/>
                  <a:pt x="5028" y="2191"/>
                  <a:pt x="5028" y="4852"/>
                </a:cubicBezTo>
                <a:cubicBezTo>
                  <a:pt x="5028" y="6470"/>
                  <a:pt x="6021" y="7930"/>
                  <a:pt x="7448" y="8817"/>
                </a:cubicBezTo>
                <a:cubicBezTo>
                  <a:pt x="3166" y="10017"/>
                  <a:pt x="0" y="13409"/>
                  <a:pt x="0" y="17426"/>
                </a:cubicBezTo>
                <a:lnTo>
                  <a:pt x="0" y="20922"/>
                </a:lnTo>
                <a:cubicBezTo>
                  <a:pt x="0" y="21287"/>
                  <a:pt x="372" y="21600"/>
                  <a:pt x="807" y="21600"/>
                </a:cubicBezTo>
                <a:cubicBezTo>
                  <a:pt x="807" y="21600"/>
                  <a:pt x="807" y="21600"/>
                  <a:pt x="807" y="21600"/>
                </a:cubicBezTo>
                <a:lnTo>
                  <a:pt x="20731" y="21600"/>
                </a:lnTo>
                <a:cubicBezTo>
                  <a:pt x="20917" y="21600"/>
                  <a:pt x="21166" y="21548"/>
                  <a:pt x="21290" y="21391"/>
                </a:cubicBezTo>
                <a:cubicBezTo>
                  <a:pt x="21414" y="21287"/>
                  <a:pt x="21538" y="21078"/>
                  <a:pt x="21538" y="20922"/>
                </a:cubicBezTo>
                <a:lnTo>
                  <a:pt x="21600" y="17426"/>
                </a:lnTo>
                <a:close/>
                <a:moveTo>
                  <a:pt x="6641" y="4852"/>
                </a:moveTo>
                <a:cubicBezTo>
                  <a:pt x="6641" y="2922"/>
                  <a:pt x="8503" y="1356"/>
                  <a:pt x="10800" y="1356"/>
                </a:cubicBezTo>
                <a:cubicBezTo>
                  <a:pt x="13097" y="1356"/>
                  <a:pt x="14959" y="2922"/>
                  <a:pt x="14959" y="4852"/>
                </a:cubicBezTo>
                <a:cubicBezTo>
                  <a:pt x="14959" y="6783"/>
                  <a:pt x="13097" y="8348"/>
                  <a:pt x="10800" y="8348"/>
                </a:cubicBezTo>
                <a:cubicBezTo>
                  <a:pt x="8503" y="8348"/>
                  <a:pt x="6641" y="6783"/>
                  <a:pt x="6641" y="4852"/>
                </a:cubicBezTo>
                <a:close/>
                <a:moveTo>
                  <a:pt x="1676" y="20243"/>
                </a:moveTo>
                <a:lnTo>
                  <a:pt x="1676" y="17426"/>
                </a:lnTo>
                <a:cubicBezTo>
                  <a:pt x="1676" y="13200"/>
                  <a:pt x="5772" y="9704"/>
                  <a:pt x="10862" y="9704"/>
                </a:cubicBezTo>
                <a:cubicBezTo>
                  <a:pt x="15952" y="9704"/>
                  <a:pt x="20048" y="13148"/>
                  <a:pt x="20048" y="17426"/>
                </a:cubicBezTo>
                <a:lnTo>
                  <a:pt x="20048" y="20191"/>
                </a:lnTo>
                <a:lnTo>
                  <a:pt x="1676" y="2024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5" name="Shape"/>
          <p:cNvSpPr/>
          <p:nvPr/>
        </p:nvSpPr>
        <p:spPr>
          <a:xfrm>
            <a:off x="12687300" y="12112111"/>
            <a:ext cx="442119"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8" y="7932"/>
                  <a:pt x="7446" y="8819"/>
                </a:cubicBezTo>
                <a:cubicBezTo>
                  <a:pt x="3164" y="10019"/>
                  <a:pt x="0" y="13410"/>
                  <a:pt x="0" y="17427"/>
                </a:cubicBezTo>
                <a:lnTo>
                  <a:pt x="0" y="20915"/>
                </a:lnTo>
                <a:cubicBezTo>
                  <a:pt x="0" y="21280"/>
                  <a:pt x="380" y="21600"/>
                  <a:pt x="814" y="21600"/>
                </a:cubicBezTo>
                <a:lnTo>
                  <a:pt x="20727" y="21600"/>
                </a:lnTo>
                <a:cubicBezTo>
                  <a:pt x="20914" y="21600"/>
                  <a:pt x="21166" y="21545"/>
                  <a:pt x="21290" y="21388"/>
                </a:cubicBezTo>
                <a:cubicBezTo>
                  <a:pt x="21414" y="21284"/>
                  <a:pt x="21522" y="21072"/>
                  <a:pt x="21522" y="20915"/>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04" y="8347"/>
                  <a:pt x="6631" y="6788"/>
                  <a:pt x="6631" y="4858"/>
                </a:cubicBezTo>
                <a:cubicBezTo>
                  <a:pt x="6631" y="2928"/>
                  <a:pt x="8504" y="1353"/>
                  <a:pt x="10800" y="1353"/>
                </a:cubicBezTo>
                <a:close/>
                <a:moveTo>
                  <a:pt x="10858" y="9700"/>
                </a:moveTo>
                <a:cubicBezTo>
                  <a:pt x="15946" y="9700"/>
                  <a:pt x="20049" y="13149"/>
                  <a:pt x="20049" y="17427"/>
                </a:cubicBezTo>
                <a:lnTo>
                  <a:pt x="20049" y="20182"/>
                </a:lnTo>
                <a:lnTo>
                  <a:pt x="1668" y="20247"/>
                </a:lnTo>
                <a:lnTo>
                  <a:pt x="1668" y="17427"/>
                </a:lnTo>
                <a:cubicBezTo>
                  <a:pt x="1668" y="13201"/>
                  <a:pt x="5770" y="9700"/>
                  <a:pt x="10858" y="9700"/>
                </a:cubicBezTo>
                <a:close/>
                <a:moveTo>
                  <a:pt x="10742" y="12520"/>
                </a:moveTo>
                <a:cubicBezTo>
                  <a:pt x="10308" y="12520"/>
                  <a:pt x="9927" y="12839"/>
                  <a:pt x="9927" y="13205"/>
                </a:cubicBezTo>
                <a:lnTo>
                  <a:pt x="9927" y="14606"/>
                </a:lnTo>
                <a:lnTo>
                  <a:pt x="8260" y="14606"/>
                </a:lnTo>
                <a:cubicBezTo>
                  <a:pt x="7826" y="14606"/>
                  <a:pt x="7446" y="14926"/>
                  <a:pt x="7446" y="15291"/>
                </a:cubicBezTo>
                <a:cubicBezTo>
                  <a:pt x="7446" y="15656"/>
                  <a:pt x="7826" y="15960"/>
                  <a:pt x="8260" y="15960"/>
                </a:cubicBezTo>
                <a:lnTo>
                  <a:pt x="9927" y="15960"/>
                </a:lnTo>
                <a:lnTo>
                  <a:pt x="9927" y="17378"/>
                </a:lnTo>
                <a:cubicBezTo>
                  <a:pt x="9927" y="17743"/>
                  <a:pt x="10308" y="18046"/>
                  <a:pt x="10742" y="18046"/>
                </a:cubicBezTo>
                <a:cubicBezTo>
                  <a:pt x="11176" y="18046"/>
                  <a:pt x="11537" y="17743"/>
                  <a:pt x="11537" y="17378"/>
                </a:cubicBezTo>
                <a:lnTo>
                  <a:pt x="11537" y="15960"/>
                </a:lnTo>
                <a:lnTo>
                  <a:pt x="13224" y="15960"/>
                </a:lnTo>
                <a:cubicBezTo>
                  <a:pt x="13658" y="15960"/>
                  <a:pt x="14019" y="15656"/>
                  <a:pt x="14019" y="15291"/>
                </a:cubicBezTo>
                <a:cubicBezTo>
                  <a:pt x="14019" y="14926"/>
                  <a:pt x="13720" y="14606"/>
                  <a:pt x="13224" y="14606"/>
                </a:cubicBezTo>
                <a:lnTo>
                  <a:pt x="11537" y="14606"/>
                </a:lnTo>
                <a:lnTo>
                  <a:pt x="11537" y="13205"/>
                </a:lnTo>
                <a:cubicBezTo>
                  <a:pt x="11537" y="12839"/>
                  <a:pt x="11176" y="12520"/>
                  <a:pt x="10742" y="1252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6" name="Shape"/>
          <p:cNvSpPr/>
          <p:nvPr/>
        </p:nvSpPr>
        <p:spPr>
          <a:xfrm>
            <a:off x="13982700" y="12112111"/>
            <a:ext cx="442119"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8" y="7932"/>
                  <a:pt x="7446" y="8819"/>
                </a:cubicBezTo>
                <a:cubicBezTo>
                  <a:pt x="3164" y="10019"/>
                  <a:pt x="0" y="13410"/>
                  <a:pt x="0" y="17427"/>
                </a:cubicBezTo>
                <a:lnTo>
                  <a:pt x="0" y="20915"/>
                </a:lnTo>
                <a:cubicBezTo>
                  <a:pt x="0" y="21280"/>
                  <a:pt x="380" y="21600"/>
                  <a:pt x="814" y="21600"/>
                </a:cubicBezTo>
                <a:lnTo>
                  <a:pt x="20727" y="21600"/>
                </a:lnTo>
                <a:cubicBezTo>
                  <a:pt x="20914" y="21600"/>
                  <a:pt x="21166" y="21545"/>
                  <a:pt x="21290" y="21388"/>
                </a:cubicBezTo>
                <a:cubicBezTo>
                  <a:pt x="21414" y="21284"/>
                  <a:pt x="21522" y="21072"/>
                  <a:pt x="21522" y="20915"/>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04" y="8347"/>
                  <a:pt x="6631" y="6788"/>
                  <a:pt x="6631" y="4858"/>
                </a:cubicBezTo>
                <a:cubicBezTo>
                  <a:pt x="6631" y="2928"/>
                  <a:pt x="8504" y="1353"/>
                  <a:pt x="10800" y="1353"/>
                </a:cubicBezTo>
                <a:close/>
                <a:moveTo>
                  <a:pt x="10800" y="9700"/>
                </a:moveTo>
                <a:cubicBezTo>
                  <a:pt x="15888" y="9700"/>
                  <a:pt x="19971" y="13149"/>
                  <a:pt x="19971" y="17427"/>
                </a:cubicBezTo>
                <a:lnTo>
                  <a:pt x="19971" y="20182"/>
                </a:lnTo>
                <a:lnTo>
                  <a:pt x="1609" y="20247"/>
                </a:lnTo>
                <a:lnTo>
                  <a:pt x="1609" y="17427"/>
                </a:lnTo>
                <a:cubicBezTo>
                  <a:pt x="1609" y="13201"/>
                  <a:pt x="5712" y="9700"/>
                  <a:pt x="10800" y="9700"/>
                </a:cubicBezTo>
                <a:close/>
                <a:moveTo>
                  <a:pt x="9482" y="13042"/>
                </a:moveTo>
                <a:cubicBezTo>
                  <a:pt x="9280" y="13042"/>
                  <a:pt x="9074" y="13107"/>
                  <a:pt x="8919" y="13237"/>
                </a:cubicBezTo>
                <a:cubicBezTo>
                  <a:pt x="8609" y="13498"/>
                  <a:pt x="8609" y="13922"/>
                  <a:pt x="8919" y="14183"/>
                </a:cubicBezTo>
                <a:lnTo>
                  <a:pt x="10102" y="15161"/>
                </a:lnTo>
                <a:lnTo>
                  <a:pt x="8919" y="16155"/>
                </a:lnTo>
                <a:cubicBezTo>
                  <a:pt x="8609" y="16416"/>
                  <a:pt x="8609" y="16840"/>
                  <a:pt x="8919" y="17101"/>
                </a:cubicBezTo>
                <a:cubicBezTo>
                  <a:pt x="9105" y="17257"/>
                  <a:pt x="9295" y="17313"/>
                  <a:pt x="9482" y="17313"/>
                </a:cubicBezTo>
                <a:cubicBezTo>
                  <a:pt x="9668" y="17313"/>
                  <a:pt x="9920" y="17257"/>
                  <a:pt x="10044" y="17101"/>
                </a:cubicBezTo>
                <a:lnTo>
                  <a:pt x="11207" y="16106"/>
                </a:lnTo>
                <a:lnTo>
                  <a:pt x="12390" y="17101"/>
                </a:lnTo>
                <a:cubicBezTo>
                  <a:pt x="12576" y="17257"/>
                  <a:pt x="12766" y="17313"/>
                  <a:pt x="12952" y="17313"/>
                </a:cubicBezTo>
                <a:cubicBezTo>
                  <a:pt x="13138" y="17313"/>
                  <a:pt x="13390" y="17257"/>
                  <a:pt x="13515" y="17101"/>
                </a:cubicBezTo>
                <a:cubicBezTo>
                  <a:pt x="13825" y="16840"/>
                  <a:pt x="13825" y="16416"/>
                  <a:pt x="13515" y="16155"/>
                </a:cubicBezTo>
                <a:lnTo>
                  <a:pt x="12332" y="15161"/>
                </a:lnTo>
                <a:lnTo>
                  <a:pt x="13515" y="14183"/>
                </a:lnTo>
                <a:cubicBezTo>
                  <a:pt x="13825" y="13922"/>
                  <a:pt x="13825" y="13498"/>
                  <a:pt x="13515" y="13237"/>
                </a:cubicBezTo>
                <a:cubicBezTo>
                  <a:pt x="13204" y="12976"/>
                  <a:pt x="12700" y="12976"/>
                  <a:pt x="12390" y="13237"/>
                </a:cubicBezTo>
                <a:lnTo>
                  <a:pt x="11207" y="14232"/>
                </a:lnTo>
                <a:lnTo>
                  <a:pt x="10044" y="13237"/>
                </a:lnTo>
                <a:cubicBezTo>
                  <a:pt x="9889" y="13107"/>
                  <a:pt x="9683" y="13042"/>
                  <a:pt x="9482" y="1304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7" name="Shape"/>
          <p:cNvSpPr/>
          <p:nvPr/>
        </p:nvSpPr>
        <p:spPr>
          <a:xfrm>
            <a:off x="15290800" y="12112111"/>
            <a:ext cx="442119"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8" y="7932"/>
                  <a:pt x="7446" y="8819"/>
                </a:cubicBezTo>
                <a:cubicBezTo>
                  <a:pt x="3164" y="10019"/>
                  <a:pt x="0" y="13410"/>
                  <a:pt x="0" y="17427"/>
                </a:cubicBezTo>
                <a:lnTo>
                  <a:pt x="0" y="20915"/>
                </a:lnTo>
                <a:cubicBezTo>
                  <a:pt x="0" y="21280"/>
                  <a:pt x="380" y="21600"/>
                  <a:pt x="814" y="21600"/>
                </a:cubicBezTo>
                <a:lnTo>
                  <a:pt x="20727" y="21600"/>
                </a:lnTo>
                <a:cubicBezTo>
                  <a:pt x="20914" y="21600"/>
                  <a:pt x="21166" y="21545"/>
                  <a:pt x="21290" y="21388"/>
                </a:cubicBezTo>
                <a:cubicBezTo>
                  <a:pt x="21414" y="21284"/>
                  <a:pt x="21522" y="21072"/>
                  <a:pt x="21522" y="20915"/>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04" y="8347"/>
                  <a:pt x="6631" y="6788"/>
                  <a:pt x="6631" y="4858"/>
                </a:cubicBezTo>
                <a:cubicBezTo>
                  <a:pt x="6631" y="2928"/>
                  <a:pt x="8504" y="1353"/>
                  <a:pt x="10800" y="1353"/>
                </a:cubicBezTo>
                <a:close/>
                <a:moveTo>
                  <a:pt x="10858" y="9700"/>
                </a:moveTo>
                <a:cubicBezTo>
                  <a:pt x="15946" y="9700"/>
                  <a:pt x="20049" y="13149"/>
                  <a:pt x="20049" y="17427"/>
                </a:cubicBezTo>
                <a:lnTo>
                  <a:pt x="20049" y="20182"/>
                </a:lnTo>
                <a:lnTo>
                  <a:pt x="1668" y="20247"/>
                </a:lnTo>
                <a:lnTo>
                  <a:pt x="1668" y="17427"/>
                </a:lnTo>
                <a:cubicBezTo>
                  <a:pt x="1668" y="13201"/>
                  <a:pt x="5770" y="9700"/>
                  <a:pt x="10858" y="9700"/>
                </a:cubicBezTo>
                <a:close/>
                <a:moveTo>
                  <a:pt x="8260" y="14606"/>
                </a:moveTo>
                <a:cubicBezTo>
                  <a:pt x="7826" y="14606"/>
                  <a:pt x="7446" y="14926"/>
                  <a:pt x="7446" y="15291"/>
                </a:cubicBezTo>
                <a:cubicBezTo>
                  <a:pt x="7446" y="15656"/>
                  <a:pt x="7826" y="15960"/>
                  <a:pt x="8260" y="15960"/>
                </a:cubicBezTo>
                <a:lnTo>
                  <a:pt x="13224" y="15960"/>
                </a:lnTo>
                <a:cubicBezTo>
                  <a:pt x="13658" y="15960"/>
                  <a:pt x="14019" y="15656"/>
                  <a:pt x="14019" y="15291"/>
                </a:cubicBezTo>
                <a:cubicBezTo>
                  <a:pt x="14019" y="14926"/>
                  <a:pt x="13658" y="14606"/>
                  <a:pt x="13224" y="14606"/>
                </a:cubicBezTo>
                <a:lnTo>
                  <a:pt x="8260" y="1460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8" name="Shape"/>
          <p:cNvSpPr/>
          <p:nvPr/>
        </p:nvSpPr>
        <p:spPr>
          <a:xfrm>
            <a:off x="4838700" y="12112111"/>
            <a:ext cx="442119"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9" y="7932"/>
                  <a:pt x="7446" y="8819"/>
                </a:cubicBezTo>
                <a:cubicBezTo>
                  <a:pt x="3164" y="10019"/>
                  <a:pt x="0" y="13410"/>
                  <a:pt x="0" y="17427"/>
                </a:cubicBezTo>
                <a:lnTo>
                  <a:pt x="0" y="20915"/>
                </a:lnTo>
                <a:cubicBezTo>
                  <a:pt x="0" y="21280"/>
                  <a:pt x="380" y="21600"/>
                  <a:pt x="814" y="21600"/>
                </a:cubicBezTo>
                <a:cubicBezTo>
                  <a:pt x="1249" y="21600"/>
                  <a:pt x="1609" y="21281"/>
                  <a:pt x="1609" y="20915"/>
                </a:cubicBezTo>
                <a:lnTo>
                  <a:pt x="1609" y="17427"/>
                </a:lnTo>
                <a:cubicBezTo>
                  <a:pt x="1609" y="13201"/>
                  <a:pt x="5712" y="9700"/>
                  <a:pt x="10800" y="9700"/>
                </a:cubicBezTo>
                <a:cubicBezTo>
                  <a:pt x="15826" y="9700"/>
                  <a:pt x="19971" y="13149"/>
                  <a:pt x="19971" y="17427"/>
                </a:cubicBezTo>
                <a:lnTo>
                  <a:pt x="19971" y="20866"/>
                </a:lnTo>
                <a:cubicBezTo>
                  <a:pt x="19971" y="21232"/>
                  <a:pt x="20351" y="21551"/>
                  <a:pt x="20786" y="21551"/>
                </a:cubicBezTo>
                <a:cubicBezTo>
                  <a:pt x="21220" y="21551"/>
                  <a:pt x="21600" y="21232"/>
                  <a:pt x="21600" y="20866"/>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58" y="1353"/>
                </a:moveTo>
                <a:cubicBezTo>
                  <a:pt x="13154" y="1353"/>
                  <a:pt x="15008" y="2928"/>
                  <a:pt x="15008" y="4858"/>
                </a:cubicBezTo>
                <a:cubicBezTo>
                  <a:pt x="15008" y="6788"/>
                  <a:pt x="13154" y="8347"/>
                  <a:pt x="10858" y="8347"/>
                </a:cubicBezTo>
                <a:cubicBezTo>
                  <a:pt x="8562" y="8347"/>
                  <a:pt x="6709" y="6788"/>
                  <a:pt x="6709" y="4858"/>
                </a:cubicBezTo>
                <a:cubicBezTo>
                  <a:pt x="6709" y="2928"/>
                  <a:pt x="8562" y="1353"/>
                  <a:pt x="10858" y="1353"/>
                </a:cubicBezTo>
                <a:close/>
                <a:moveTo>
                  <a:pt x="10742" y="15650"/>
                </a:moveTo>
                <a:cubicBezTo>
                  <a:pt x="10307" y="15650"/>
                  <a:pt x="9927" y="15969"/>
                  <a:pt x="9927" y="16334"/>
                </a:cubicBezTo>
                <a:lnTo>
                  <a:pt x="9927" y="20508"/>
                </a:lnTo>
                <a:cubicBezTo>
                  <a:pt x="9927" y="20873"/>
                  <a:pt x="10308" y="21176"/>
                  <a:pt x="10742" y="21176"/>
                </a:cubicBezTo>
                <a:cubicBezTo>
                  <a:pt x="11176" y="21176"/>
                  <a:pt x="11537" y="20873"/>
                  <a:pt x="11537" y="20508"/>
                </a:cubicBezTo>
                <a:lnTo>
                  <a:pt x="11537" y="16334"/>
                </a:lnTo>
                <a:cubicBezTo>
                  <a:pt x="11537" y="15969"/>
                  <a:pt x="11176" y="15650"/>
                  <a:pt x="10742" y="156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9" name="Shape"/>
          <p:cNvSpPr/>
          <p:nvPr/>
        </p:nvSpPr>
        <p:spPr>
          <a:xfrm>
            <a:off x="6146800" y="12112111"/>
            <a:ext cx="442119"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9" y="7932"/>
                  <a:pt x="7446" y="8819"/>
                </a:cubicBezTo>
                <a:cubicBezTo>
                  <a:pt x="3164" y="10019"/>
                  <a:pt x="0" y="13410"/>
                  <a:pt x="0" y="17427"/>
                </a:cubicBezTo>
                <a:lnTo>
                  <a:pt x="0" y="20915"/>
                </a:lnTo>
                <a:cubicBezTo>
                  <a:pt x="0" y="21280"/>
                  <a:pt x="380" y="21600"/>
                  <a:pt x="814" y="21600"/>
                </a:cubicBezTo>
                <a:cubicBezTo>
                  <a:pt x="1249" y="21600"/>
                  <a:pt x="1609" y="21281"/>
                  <a:pt x="1609" y="20915"/>
                </a:cubicBezTo>
                <a:lnTo>
                  <a:pt x="1609" y="17427"/>
                </a:lnTo>
                <a:cubicBezTo>
                  <a:pt x="1609" y="13201"/>
                  <a:pt x="5712" y="9700"/>
                  <a:pt x="10800" y="9700"/>
                </a:cubicBezTo>
                <a:cubicBezTo>
                  <a:pt x="15826" y="9700"/>
                  <a:pt x="19971" y="13149"/>
                  <a:pt x="19971" y="17427"/>
                </a:cubicBezTo>
                <a:lnTo>
                  <a:pt x="19971" y="20866"/>
                </a:lnTo>
                <a:cubicBezTo>
                  <a:pt x="19971" y="21232"/>
                  <a:pt x="20351" y="21551"/>
                  <a:pt x="20786" y="21551"/>
                </a:cubicBezTo>
                <a:cubicBezTo>
                  <a:pt x="21220" y="21551"/>
                  <a:pt x="21600" y="21232"/>
                  <a:pt x="21600" y="20866"/>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04" y="8347"/>
                  <a:pt x="6631" y="6788"/>
                  <a:pt x="6631" y="4858"/>
                </a:cubicBezTo>
                <a:cubicBezTo>
                  <a:pt x="6631" y="2928"/>
                  <a:pt x="8504" y="1353"/>
                  <a:pt x="10800" y="1353"/>
                </a:cubicBezTo>
                <a:close/>
                <a:moveTo>
                  <a:pt x="8260" y="19823"/>
                </a:moveTo>
                <a:cubicBezTo>
                  <a:pt x="7826" y="19823"/>
                  <a:pt x="7446" y="20143"/>
                  <a:pt x="7446" y="20508"/>
                </a:cubicBezTo>
                <a:cubicBezTo>
                  <a:pt x="7446" y="20873"/>
                  <a:pt x="7826" y="21176"/>
                  <a:pt x="8260" y="21176"/>
                </a:cubicBezTo>
                <a:lnTo>
                  <a:pt x="13224" y="21176"/>
                </a:lnTo>
                <a:cubicBezTo>
                  <a:pt x="13658" y="21176"/>
                  <a:pt x="14019" y="20873"/>
                  <a:pt x="14019" y="20508"/>
                </a:cubicBezTo>
                <a:cubicBezTo>
                  <a:pt x="14019" y="20143"/>
                  <a:pt x="13658" y="19823"/>
                  <a:pt x="13224" y="19823"/>
                </a:cubicBezTo>
                <a:lnTo>
                  <a:pt x="8260" y="1982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0" name="Shape"/>
          <p:cNvSpPr/>
          <p:nvPr/>
        </p:nvSpPr>
        <p:spPr>
          <a:xfrm>
            <a:off x="7454900" y="12112111"/>
            <a:ext cx="442119"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9" y="7932"/>
                  <a:pt x="7446" y="8819"/>
                </a:cubicBezTo>
                <a:cubicBezTo>
                  <a:pt x="3164" y="10019"/>
                  <a:pt x="0" y="13410"/>
                  <a:pt x="0" y="17427"/>
                </a:cubicBezTo>
                <a:lnTo>
                  <a:pt x="0" y="20915"/>
                </a:lnTo>
                <a:cubicBezTo>
                  <a:pt x="0" y="21280"/>
                  <a:pt x="380" y="21600"/>
                  <a:pt x="814" y="21600"/>
                </a:cubicBezTo>
                <a:cubicBezTo>
                  <a:pt x="1249" y="21600"/>
                  <a:pt x="1609" y="21281"/>
                  <a:pt x="1609" y="20915"/>
                </a:cubicBezTo>
                <a:lnTo>
                  <a:pt x="1609" y="17427"/>
                </a:lnTo>
                <a:cubicBezTo>
                  <a:pt x="1609" y="13201"/>
                  <a:pt x="5712" y="9700"/>
                  <a:pt x="10800" y="9700"/>
                </a:cubicBezTo>
                <a:cubicBezTo>
                  <a:pt x="15826" y="9700"/>
                  <a:pt x="19971" y="13149"/>
                  <a:pt x="19971" y="17427"/>
                </a:cubicBezTo>
                <a:lnTo>
                  <a:pt x="19971" y="20866"/>
                </a:lnTo>
                <a:cubicBezTo>
                  <a:pt x="19971" y="21232"/>
                  <a:pt x="20351" y="21551"/>
                  <a:pt x="20786" y="21551"/>
                </a:cubicBezTo>
                <a:cubicBezTo>
                  <a:pt x="21220" y="21551"/>
                  <a:pt x="21600" y="21232"/>
                  <a:pt x="21600" y="20866"/>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66" y="8347"/>
                  <a:pt x="6631" y="6788"/>
                  <a:pt x="6631" y="4858"/>
                </a:cubicBezTo>
                <a:cubicBezTo>
                  <a:pt x="6631" y="2928"/>
                  <a:pt x="8504" y="1353"/>
                  <a:pt x="10800" y="1353"/>
                </a:cubicBezTo>
                <a:close/>
                <a:moveTo>
                  <a:pt x="5778" y="15650"/>
                </a:moveTo>
                <a:cubicBezTo>
                  <a:pt x="5344" y="15650"/>
                  <a:pt x="4964" y="15969"/>
                  <a:pt x="4964" y="16334"/>
                </a:cubicBezTo>
                <a:lnTo>
                  <a:pt x="4964" y="20508"/>
                </a:lnTo>
                <a:cubicBezTo>
                  <a:pt x="4964" y="20873"/>
                  <a:pt x="5344" y="21176"/>
                  <a:pt x="5778" y="21176"/>
                </a:cubicBezTo>
                <a:cubicBezTo>
                  <a:pt x="6212" y="21176"/>
                  <a:pt x="6573" y="20873"/>
                  <a:pt x="6573" y="20508"/>
                </a:cubicBezTo>
                <a:lnTo>
                  <a:pt x="6573" y="16334"/>
                </a:lnTo>
                <a:cubicBezTo>
                  <a:pt x="6511" y="15969"/>
                  <a:pt x="6212" y="15650"/>
                  <a:pt x="5778" y="15650"/>
                </a:cubicBezTo>
                <a:close/>
                <a:moveTo>
                  <a:pt x="15706" y="15650"/>
                </a:moveTo>
                <a:cubicBezTo>
                  <a:pt x="15271" y="15650"/>
                  <a:pt x="14891" y="15969"/>
                  <a:pt x="14891" y="16334"/>
                </a:cubicBezTo>
                <a:lnTo>
                  <a:pt x="14891" y="20508"/>
                </a:lnTo>
                <a:cubicBezTo>
                  <a:pt x="14891" y="20873"/>
                  <a:pt x="15271" y="21176"/>
                  <a:pt x="15706" y="21176"/>
                </a:cubicBezTo>
                <a:cubicBezTo>
                  <a:pt x="16140" y="21176"/>
                  <a:pt x="16501" y="20873"/>
                  <a:pt x="16501" y="20508"/>
                </a:cubicBezTo>
                <a:lnTo>
                  <a:pt x="16501" y="16334"/>
                </a:lnTo>
                <a:cubicBezTo>
                  <a:pt x="16501" y="15969"/>
                  <a:pt x="16140" y="15650"/>
                  <a:pt x="15706" y="156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1" name="Shape"/>
          <p:cNvSpPr/>
          <p:nvPr/>
        </p:nvSpPr>
        <p:spPr>
          <a:xfrm>
            <a:off x="16522699" y="12112111"/>
            <a:ext cx="609604" cy="525779"/>
          </a:xfrm>
          <a:custGeom>
            <a:avLst/>
            <a:gdLst/>
            <a:ahLst/>
            <a:cxnLst>
              <a:cxn ang="0">
                <a:pos x="wd2" y="hd2"/>
              </a:cxn>
              <a:cxn ang="5400000">
                <a:pos x="wd2" y="hd2"/>
              </a:cxn>
              <a:cxn ang="10800000">
                <a:pos x="wd2" y="hd2"/>
              </a:cxn>
              <a:cxn ang="16200000">
                <a:pos x="wd2" y="hd2"/>
              </a:cxn>
            </a:cxnLst>
            <a:rect l="0" t="0" r="r" b="b"/>
            <a:pathLst>
              <a:path w="21600" h="21600" extrusionOk="0">
                <a:moveTo>
                  <a:pt x="21600" y="18000"/>
                </a:moveTo>
                <a:cubicBezTo>
                  <a:pt x="21600" y="14765"/>
                  <a:pt x="19845" y="12000"/>
                  <a:pt x="17325" y="10957"/>
                </a:cubicBezTo>
                <a:cubicBezTo>
                  <a:pt x="18135" y="10226"/>
                  <a:pt x="18630" y="9026"/>
                  <a:pt x="18630" y="7774"/>
                </a:cubicBezTo>
                <a:cubicBezTo>
                  <a:pt x="18630" y="5530"/>
                  <a:pt x="17055" y="3704"/>
                  <a:pt x="15120" y="3704"/>
                </a:cubicBezTo>
                <a:cubicBezTo>
                  <a:pt x="15030" y="3704"/>
                  <a:pt x="14940" y="3704"/>
                  <a:pt x="14895" y="3704"/>
                </a:cubicBezTo>
                <a:cubicBezTo>
                  <a:pt x="14445" y="1565"/>
                  <a:pt x="12780" y="0"/>
                  <a:pt x="10800" y="0"/>
                </a:cubicBezTo>
                <a:cubicBezTo>
                  <a:pt x="8820" y="0"/>
                  <a:pt x="7155" y="1565"/>
                  <a:pt x="6705" y="3704"/>
                </a:cubicBezTo>
                <a:cubicBezTo>
                  <a:pt x="6615" y="3704"/>
                  <a:pt x="6570" y="3704"/>
                  <a:pt x="6480" y="3704"/>
                </a:cubicBezTo>
                <a:cubicBezTo>
                  <a:pt x="4545" y="3704"/>
                  <a:pt x="2970" y="5530"/>
                  <a:pt x="2970" y="7774"/>
                </a:cubicBezTo>
                <a:cubicBezTo>
                  <a:pt x="2970" y="9078"/>
                  <a:pt x="3465" y="10226"/>
                  <a:pt x="4275" y="10957"/>
                </a:cubicBezTo>
                <a:cubicBezTo>
                  <a:pt x="1755" y="12000"/>
                  <a:pt x="0" y="14765"/>
                  <a:pt x="0" y="18052"/>
                </a:cubicBezTo>
                <a:lnTo>
                  <a:pt x="0" y="20870"/>
                </a:lnTo>
                <a:cubicBezTo>
                  <a:pt x="0" y="21235"/>
                  <a:pt x="270" y="21548"/>
                  <a:pt x="585" y="21548"/>
                </a:cubicBezTo>
                <a:cubicBezTo>
                  <a:pt x="585" y="21548"/>
                  <a:pt x="585" y="21548"/>
                  <a:pt x="585" y="21548"/>
                </a:cubicBezTo>
                <a:cubicBezTo>
                  <a:pt x="900" y="21548"/>
                  <a:pt x="1170" y="21235"/>
                  <a:pt x="1170" y="20870"/>
                </a:cubicBezTo>
                <a:lnTo>
                  <a:pt x="1170" y="18052"/>
                </a:lnTo>
                <a:cubicBezTo>
                  <a:pt x="1170" y="15548"/>
                  <a:pt x="2430" y="13409"/>
                  <a:pt x="4320" y="12417"/>
                </a:cubicBezTo>
                <a:cubicBezTo>
                  <a:pt x="3465" y="13878"/>
                  <a:pt x="3015" y="15600"/>
                  <a:pt x="3015" y="17426"/>
                </a:cubicBezTo>
                <a:lnTo>
                  <a:pt x="3015" y="20922"/>
                </a:lnTo>
                <a:cubicBezTo>
                  <a:pt x="3015" y="21287"/>
                  <a:pt x="3285" y="21600"/>
                  <a:pt x="3600" y="21600"/>
                </a:cubicBezTo>
                <a:cubicBezTo>
                  <a:pt x="3600" y="21600"/>
                  <a:pt x="3600" y="21600"/>
                  <a:pt x="3600" y="21600"/>
                </a:cubicBezTo>
                <a:cubicBezTo>
                  <a:pt x="3915" y="21600"/>
                  <a:pt x="4185" y="21287"/>
                  <a:pt x="4185" y="20922"/>
                </a:cubicBezTo>
                <a:lnTo>
                  <a:pt x="4185" y="17426"/>
                </a:lnTo>
                <a:cubicBezTo>
                  <a:pt x="4185" y="15287"/>
                  <a:pt x="4950" y="13252"/>
                  <a:pt x="6300" y="11791"/>
                </a:cubicBezTo>
                <a:cubicBezTo>
                  <a:pt x="6300" y="11791"/>
                  <a:pt x="6300" y="11791"/>
                  <a:pt x="6345" y="11739"/>
                </a:cubicBezTo>
                <a:cubicBezTo>
                  <a:pt x="6345" y="11739"/>
                  <a:pt x="6390" y="11687"/>
                  <a:pt x="6390" y="11687"/>
                </a:cubicBezTo>
                <a:cubicBezTo>
                  <a:pt x="7200" y="10852"/>
                  <a:pt x="8235" y="10226"/>
                  <a:pt x="9315" y="9913"/>
                </a:cubicBezTo>
                <a:cubicBezTo>
                  <a:pt x="10305" y="9652"/>
                  <a:pt x="11340" y="9652"/>
                  <a:pt x="12330" y="9913"/>
                </a:cubicBezTo>
                <a:cubicBezTo>
                  <a:pt x="13410" y="10226"/>
                  <a:pt x="14400" y="10800"/>
                  <a:pt x="15210" y="11687"/>
                </a:cubicBezTo>
                <a:cubicBezTo>
                  <a:pt x="15210" y="11687"/>
                  <a:pt x="15210" y="11687"/>
                  <a:pt x="15210" y="11687"/>
                </a:cubicBezTo>
                <a:cubicBezTo>
                  <a:pt x="15210" y="11687"/>
                  <a:pt x="15255" y="11687"/>
                  <a:pt x="15255" y="11739"/>
                </a:cubicBezTo>
                <a:cubicBezTo>
                  <a:pt x="15255" y="11739"/>
                  <a:pt x="15255" y="11739"/>
                  <a:pt x="15255" y="11739"/>
                </a:cubicBezTo>
                <a:cubicBezTo>
                  <a:pt x="16605" y="13200"/>
                  <a:pt x="17415" y="15287"/>
                  <a:pt x="17415" y="17426"/>
                </a:cubicBezTo>
                <a:lnTo>
                  <a:pt x="17415" y="20870"/>
                </a:lnTo>
                <a:cubicBezTo>
                  <a:pt x="17415" y="21235"/>
                  <a:pt x="17685" y="21548"/>
                  <a:pt x="18000" y="21548"/>
                </a:cubicBezTo>
                <a:cubicBezTo>
                  <a:pt x="18000" y="21548"/>
                  <a:pt x="18000" y="21548"/>
                  <a:pt x="18000" y="21548"/>
                </a:cubicBezTo>
                <a:cubicBezTo>
                  <a:pt x="18315" y="21548"/>
                  <a:pt x="18585" y="21235"/>
                  <a:pt x="18585" y="20870"/>
                </a:cubicBezTo>
                <a:lnTo>
                  <a:pt x="18585" y="17426"/>
                </a:lnTo>
                <a:cubicBezTo>
                  <a:pt x="18585" y="15652"/>
                  <a:pt x="18135" y="13878"/>
                  <a:pt x="17280" y="12417"/>
                </a:cubicBezTo>
                <a:cubicBezTo>
                  <a:pt x="19170" y="13357"/>
                  <a:pt x="20430" y="15548"/>
                  <a:pt x="20430" y="18052"/>
                </a:cubicBezTo>
                <a:lnTo>
                  <a:pt x="20430" y="20870"/>
                </a:lnTo>
                <a:cubicBezTo>
                  <a:pt x="20430" y="21235"/>
                  <a:pt x="20700" y="21548"/>
                  <a:pt x="21015" y="21548"/>
                </a:cubicBezTo>
                <a:cubicBezTo>
                  <a:pt x="21015" y="21548"/>
                  <a:pt x="21015" y="21548"/>
                  <a:pt x="21015" y="21548"/>
                </a:cubicBezTo>
                <a:cubicBezTo>
                  <a:pt x="21330" y="21548"/>
                  <a:pt x="21600" y="21235"/>
                  <a:pt x="21600" y="20870"/>
                </a:cubicBezTo>
                <a:lnTo>
                  <a:pt x="21600" y="18000"/>
                </a:lnTo>
                <a:close/>
                <a:moveTo>
                  <a:pt x="17460" y="7722"/>
                </a:moveTo>
                <a:cubicBezTo>
                  <a:pt x="17460" y="8974"/>
                  <a:pt x="16740" y="10017"/>
                  <a:pt x="15750" y="10383"/>
                </a:cubicBezTo>
                <a:cubicBezTo>
                  <a:pt x="14985" y="9652"/>
                  <a:pt x="14130" y="9130"/>
                  <a:pt x="13185" y="8765"/>
                </a:cubicBezTo>
                <a:cubicBezTo>
                  <a:pt x="14220" y="7930"/>
                  <a:pt x="14895" y="6574"/>
                  <a:pt x="14940" y="5009"/>
                </a:cubicBezTo>
                <a:cubicBezTo>
                  <a:pt x="14985" y="5009"/>
                  <a:pt x="15030" y="5009"/>
                  <a:pt x="15075" y="5009"/>
                </a:cubicBezTo>
                <a:cubicBezTo>
                  <a:pt x="16425" y="5009"/>
                  <a:pt x="17460" y="6209"/>
                  <a:pt x="17460" y="7722"/>
                </a:cubicBezTo>
                <a:close/>
                <a:moveTo>
                  <a:pt x="10800" y="1252"/>
                </a:moveTo>
                <a:cubicBezTo>
                  <a:pt x="12465" y="1252"/>
                  <a:pt x="13815" y="2817"/>
                  <a:pt x="13815" y="4748"/>
                </a:cubicBezTo>
                <a:cubicBezTo>
                  <a:pt x="13815" y="6678"/>
                  <a:pt x="12465" y="8243"/>
                  <a:pt x="10800" y="8243"/>
                </a:cubicBezTo>
                <a:cubicBezTo>
                  <a:pt x="9135" y="8243"/>
                  <a:pt x="7785" y="6678"/>
                  <a:pt x="7785" y="4748"/>
                </a:cubicBezTo>
                <a:cubicBezTo>
                  <a:pt x="7740" y="2870"/>
                  <a:pt x="9090" y="1252"/>
                  <a:pt x="10800" y="1252"/>
                </a:cubicBezTo>
                <a:close/>
                <a:moveTo>
                  <a:pt x="6480" y="5009"/>
                </a:moveTo>
                <a:cubicBezTo>
                  <a:pt x="6525" y="5009"/>
                  <a:pt x="6570" y="5009"/>
                  <a:pt x="6615" y="5009"/>
                </a:cubicBezTo>
                <a:cubicBezTo>
                  <a:pt x="6660" y="6574"/>
                  <a:pt x="7335" y="7930"/>
                  <a:pt x="8370" y="8765"/>
                </a:cubicBezTo>
                <a:cubicBezTo>
                  <a:pt x="7425" y="9130"/>
                  <a:pt x="6570" y="9652"/>
                  <a:pt x="5805" y="10383"/>
                </a:cubicBezTo>
                <a:cubicBezTo>
                  <a:pt x="4770" y="10070"/>
                  <a:pt x="4095" y="8974"/>
                  <a:pt x="4095" y="7722"/>
                </a:cubicBezTo>
                <a:cubicBezTo>
                  <a:pt x="4095" y="6209"/>
                  <a:pt x="5175" y="5009"/>
                  <a:pt x="6480" y="500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2" name="Shape"/>
          <p:cNvSpPr/>
          <p:nvPr/>
        </p:nvSpPr>
        <p:spPr>
          <a:xfrm>
            <a:off x="17818099" y="12175611"/>
            <a:ext cx="612143" cy="381001"/>
          </a:xfrm>
          <a:custGeom>
            <a:avLst/>
            <a:gdLst/>
            <a:ahLst/>
            <a:cxnLst>
              <a:cxn ang="0">
                <a:pos x="wd2" y="hd2"/>
              </a:cxn>
              <a:cxn ang="5400000">
                <a:pos x="wd2" y="hd2"/>
              </a:cxn>
              <a:cxn ang="10800000">
                <a:pos x="wd2" y="hd2"/>
              </a:cxn>
              <a:cxn ang="16200000">
                <a:pos x="wd2" y="hd2"/>
              </a:cxn>
            </a:cxnLst>
            <a:rect l="0" t="0" r="r" b="b"/>
            <a:pathLst>
              <a:path w="21600" h="21600" extrusionOk="0">
                <a:moveTo>
                  <a:pt x="21600" y="17280"/>
                </a:moveTo>
                <a:cubicBezTo>
                  <a:pt x="21600" y="13392"/>
                  <a:pt x="20076" y="10152"/>
                  <a:pt x="17970" y="8784"/>
                </a:cubicBezTo>
                <a:cubicBezTo>
                  <a:pt x="18642" y="7848"/>
                  <a:pt x="19046" y="6480"/>
                  <a:pt x="19046" y="5040"/>
                </a:cubicBezTo>
                <a:cubicBezTo>
                  <a:pt x="19046" y="2304"/>
                  <a:pt x="17656" y="0"/>
                  <a:pt x="15909" y="0"/>
                </a:cubicBezTo>
                <a:cubicBezTo>
                  <a:pt x="14206" y="0"/>
                  <a:pt x="12772" y="2232"/>
                  <a:pt x="12772" y="5040"/>
                </a:cubicBezTo>
                <a:cubicBezTo>
                  <a:pt x="12772" y="6552"/>
                  <a:pt x="13175" y="7920"/>
                  <a:pt x="13847" y="8784"/>
                </a:cubicBezTo>
                <a:cubicBezTo>
                  <a:pt x="12503" y="9648"/>
                  <a:pt x="11427" y="11232"/>
                  <a:pt x="10800" y="13248"/>
                </a:cubicBezTo>
                <a:cubicBezTo>
                  <a:pt x="10173" y="11232"/>
                  <a:pt x="9097" y="9576"/>
                  <a:pt x="7753" y="8784"/>
                </a:cubicBezTo>
                <a:cubicBezTo>
                  <a:pt x="8425" y="7848"/>
                  <a:pt x="8828" y="6480"/>
                  <a:pt x="8828" y="5040"/>
                </a:cubicBezTo>
                <a:cubicBezTo>
                  <a:pt x="8828" y="2304"/>
                  <a:pt x="7439" y="0"/>
                  <a:pt x="5691" y="0"/>
                </a:cubicBezTo>
                <a:cubicBezTo>
                  <a:pt x="3988" y="0"/>
                  <a:pt x="2554" y="2232"/>
                  <a:pt x="2554" y="5040"/>
                </a:cubicBezTo>
                <a:cubicBezTo>
                  <a:pt x="2554" y="6552"/>
                  <a:pt x="2958" y="7920"/>
                  <a:pt x="3630" y="8784"/>
                </a:cubicBezTo>
                <a:cubicBezTo>
                  <a:pt x="1524" y="10080"/>
                  <a:pt x="0" y="13392"/>
                  <a:pt x="0" y="17280"/>
                </a:cubicBezTo>
                <a:lnTo>
                  <a:pt x="0" y="20664"/>
                </a:lnTo>
                <a:cubicBezTo>
                  <a:pt x="0" y="21168"/>
                  <a:pt x="269" y="21600"/>
                  <a:pt x="583" y="21600"/>
                </a:cubicBezTo>
                <a:cubicBezTo>
                  <a:pt x="583" y="21600"/>
                  <a:pt x="583" y="21600"/>
                  <a:pt x="583" y="21600"/>
                </a:cubicBezTo>
                <a:cubicBezTo>
                  <a:pt x="896" y="21600"/>
                  <a:pt x="1165" y="21168"/>
                  <a:pt x="1165" y="20664"/>
                </a:cubicBezTo>
                <a:lnTo>
                  <a:pt x="1165" y="17280"/>
                </a:lnTo>
                <a:cubicBezTo>
                  <a:pt x="1165" y="13248"/>
                  <a:pt x="3182" y="10008"/>
                  <a:pt x="5691" y="10008"/>
                </a:cubicBezTo>
                <a:cubicBezTo>
                  <a:pt x="8201" y="10008"/>
                  <a:pt x="10217" y="13248"/>
                  <a:pt x="10217" y="17280"/>
                </a:cubicBezTo>
                <a:lnTo>
                  <a:pt x="10217" y="20664"/>
                </a:lnTo>
                <a:cubicBezTo>
                  <a:pt x="10217" y="20808"/>
                  <a:pt x="10217" y="20952"/>
                  <a:pt x="10262" y="21024"/>
                </a:cubicBezTo>
                <a:cubicBezTo>
                  <a:pt x="10352" y="21384"/>
                  <a:pt x="10576" y="21600"/>
                  <a:pt x="10800" y="21600"/>
                </a:cubicBezTo>
                <a:cubicBezTo>
                  <a:pt x="10800" y="21600"/>
                  <a:pt x="10800" y="21600"/>
                  <a:pt x="10800" y="21600"/>
                </a:cubicBezTo>
                <a:cubicBezTo>
                  <a:pt x="11114" y="21600"/>
                  <a:pt x="11383" y="21168"/>
                  <a:pt x="11383" y="20664"/>
                </a:cubicBezTo>
                <a:lnTo>
                  <a:pt x="11383" y="17280"/>
                </a:lnTo>
                <a:cubicBezTo>
                  <a:pt x="11383" y="13248"/>
                  <a:pt x="13399" y="10008"/>
                  <a:pt x="15909" y="10008"/>
                </a:cubicBezTo>
                <a:cubicBezTo>
                  <a:pt x="18418" y="10008"/>
                  <a:pt x="20435" y="13248"/>
                  <a:pt x="20435" y="17280"/>
                </a:cubicBezTo>
                <a:lnTo>
                  <a:pt x="20435" y="20664"/>
                </a:lnTo>
                <a:cubicBezTo>
                  <a:pt x="20435" y="21168"/>
                  <a:pt x="20704" y="21600"/>
                  <a:pt x="21017" y="21600"/>
                </a:cubicBezTo>
                <a:cubicBezTo>
                  <a:pt x="21017" y="21600"/>
                  <a:pt x="21017" y="21600"/>
                  <a:pt x="21017" y="21600"/>
                </a:cubicBezTo>
                <a:cubicBezTo>
                  <a:pt x="21331" y="21600"/>
                  <a:pt x="21600" y="21168"/>
                  <a:pt x="21600" y="20664"/>
                </a:cubicBezTo>
                <a:lnTo>
                  <a:pt x="21600" y="17280"/>
                </a:lnTo>
                <a:close/>
                <a:moveTo>
                  <a:pt x="3764" y="4968"/>
                </a:moveTo>
                <a:cubicBezTo>
                  <a:pt x="3764" y="3240"/>
                  <a:pt x="4661" y="1800"/>
                  <a:pt x="5736" y="1800"/>
                </a:cubicBezTo>
                <a:cubicBezTo>
                  <a:pt x="6812" y="1800"/>
                  <a:pt x="7708" y="3240"/>
                  <a:pt x="7708" y="4968"/>
                </a:cubicBezTo>
                <a:cubicBezTo>
                  <a:pt x="7708" y="6696"/>
                  <a:pt x="6812" y="8136"/>
                  <a:pt x="5736" y="8136"/>
                </a:cubicBezTo>
                <a:cubicBezTo>
                  <a:pt x="4661" y="8136"/>
                  <a:pt x="3764" y="6696"/>
                  <a:pt x="3764" y="4968"/>
                </a:cubicBezTo>
                <a:close/>
                <a:moveTo>
                  <a:pt x="13937" y="4968"/>
                </a:moveTo>
                <a:cubicBezTo>
                  <a:pt x="13937" y="3240"/>
                  <a:pt x="14833" y="1800"/>
                  <a:pt x="15909" y="1800"/>
                </a:cubicBezTo>
                <a:cubicBezTo>
                  <a:pt x="16984" y="1800"/>
                  <a:pt x="17880" y="3240"/>
                  <a:pt x="17880" y="4968"/>
                </a:cubicBezTo>
                <a:cubicBezTo>
                  <a:pt x="17880" y="6696"/>
                  <a:pt x="16984" y="8136"/>
                  <a:pt x="15909" y="8136"/>
                </a:cubicBezTo>
                <a:cubicBezTo>
                  <a:pt x="14833" y="8136"/>
                  <a:pt x="13937" y="6696"/>
                  <a:pt x="13937" y="496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3" name="Shape"/>
          <p:cNvSpPr/>
          <p:nvPr/>
        </p:nvSpPr>
        <p:spPr>
          <a:xfrm>
            <a:off x="19126200" y="12175611"/>
            <a:ext cx="611982" cy="384969"/>
          </a:xfrm>
          <a:custGeom>
            <a:avLst/>
            <a:gdLst/>
            <a:ahLst/>
            <a:cxnLst>
              <a:cxn ang="0">
                <a:pos x="wd2" y="hd2"/>
              </a:cxn>
              <a:cxn ang="5400000">
                <a:pos x="wd2" y="hd2"/>
              </a:cxn>
              <a:cxn ang="10800000">
                <a:pos x="wd2" y="hd2"/>
              </a:cxn>
              <a:cxn ang="16200000">
                <a:pos x="wd2" y="hd2"/>
              </a:cxn>
            </a:cxnLst>
            <a:rect l="0" t="0" r="r" b="b"/>
            <a:pathLst>
              <a:path w="21600" h="21600" extrusionOk="0">
                <a:moveTo>
                  <a:pt x="5687" y="0"/>
                </a:moveTo>
                <a:cubicBezTo>
                  <a:pt x="3984" y="0"/>
                  <a:pt x="2549" y="2209"/>
                  <a:pt x="2549" y="4988"/>
                </a:cubicBezTo>
                <a:cubicBezTo>
                  <a:pt x="2549" y="6484"/>
                  <a:pt x="2956" y="7829"/>
                  <a:pt x="3628" y="8685"/>
                </a:cubicBezTo>
                <a:cubicBezTo>
                  <a:pt x="1521" y="9967"/>
                  <a:pt x="0" y="13254"/>
                  <a:pt x="0" y="17102"/>
                </a:cubicBezTo>
                <a:lnTo>
                  <a:pt x="0" y="20442"/>
                </a:lnTo>
                <a:cubicBezTo>
                  <a:pt x="0" y="20941"/>
                  <a:pt x="274" y="21377"/>
                  <a:pt x="588" y="21377"/>
                </a:cubicBezTo>
                <a:cubicBezTo>
                  <a:pt x="902" y="21377"/>
                  <a:pt x="1163" y="20941"/>
                  <a:pt x="1163" y="20442"/>
                </a:cubicBezTo>
                <a:lnTo>
                  <a:pt x="1163" y="17102"/>
                </a:lnTo>
                <a:cubicBezTo>
                  <a:pt x="1163" y="13111"/>
                  <a:pt x="3177" y="9909"/>
                  <a:pt x="5687" y="9909"/>
                </a:cubicBezTo>
                <a:cubicBezTo>
                  <a:pt x="8197" y="9909"/>
                  <a:pt x="10226" y="13111"/>
                  <a:pt x="10226" y="17102"/>
                </a:cubicBezTo>
                <a:lnTo>
                  <a:pt x="10226" y="20442"/>
                </a:lnTo>
                <a:cubicBezTo>
                  <a:pt x="10226" y="20585"/>
                  <a:pt x="10223" y="20727"/>
                  <a:pt x="10268" y="20798"/>
                </a:cubicBezTo>
                <a:cubicBezTo>
                  <a:pt x="10357" y="21155"/>
                  <a:pt x="10576" y="21377"/>
                  <a:pt x="10800" y="21377"/>
                </a:cubicBezTo>
                <a:cubicBezTo>
                  <a:pt x="11114" y="21377"/>
                  <a:pt x="11388" y="20941"/>
                  <a:pt x="11388" y="20442"/>
                </a:cubicBezTo>
                <a:lnTo>
                  <a:pt x="11388" y="17102"/>
                </a:lnTo>
                <a:cubicBezTo>
                  <a:pt x="11388" y="13111"/>
                  <a:pt x="13403" y="9909"/>
                  <a:pt x="15913" y="9909"/>
                </a:cubicBezTo>
                <a:cubicBezTo>
                  <a:pt x="18423" y="9909"/>
                  <a:pt x="20437" y="13111"/>
                  <a:pt x="20437" y="17102"/>
                </a:cubicBezTo>
                <a:lnTo>
                  <a:pt x="20437" y="20442"/>
                </a:lnTo>
                <a:cubicBezTo>
                  <a:pt x="20437" y="20941"/>
                  <a:pt x="20712" y="21377"/>
                  <a:pt x="21026" y="21377"/>
                </a:cubicBezTo>
                <a:cubicBezTo>
                  <a:pt x="21339" y="21377"/>
                  <a:pt x="21600" y="20941"/>
                  <a:pt x="21600" y="20442"/>
                </a:cubicBezTo>
                <a:lnTo>
                  <a:pt x="21600" y="17102"/>
                </a:lnTo>
                <a:cubicBezTo>
                  <a:pt x="21600" y="13254"/>
                  <a:pt x="20079" y="10038"/>
                  <a:pt x="17972" y="8685"/>
                </a:cubicBezTo>
                <a:cubicBezTo>
                  <a:pt x="18644" y="7758"/>
                  <a:pt x="19050" y="6413"/>
                  <a:pt x="19051" y="4988"/>
                </a:cubicBezTo>
                <a:cubicBezTo>
                  <a:pt x="19051" y="2280"/>
                  <a:pt x="17661" y="0"/>
                  <a:pt x="15913" y="0"/>
                </a:cubicBezTo>
                <a:cubicBezTo>
                  <a:pt x="14209" y="0"/>
                  <a:pt x="12775" y="2209"/>
                  <a:pt x="12775" y="4988"/>
                </a:cubicBezTo>
                <a:cubicBezTo>
                  <a:pt x="12775" y="6484"/>
                  <a:pt x="13181" y="7829"/>
                  <a:pt x="13854" y="8685"/>
                </a:cubicBezTo>
                <a:cubicBezTo>
                  <a:pt x="12509" y="9540"/>
                  <a:pt x="11428" y="11121"/>
                  <a:pt x="10800" y="13116"/>
                </a:cubicBezTo>
                <a:cubicBezTo>
                  <a:pt x="10172" y="11121"/>
                  <a:pt x="9105" y="9468"/>
                  <a:pt x="7760" y="8685"/>
                </a:cubicBezTo>
                <a:cubicBezTo>
                  <a:pt x="8433" y="7758"/>
                  <a:pt x="8825" y="6413"/>
                  <a:pt x="8825" y="4988"/>
                </a:cubicBezTo>
                <a:cubicBezTo>
                  <a:pt x="8825" y="2280"/>
                  <a:pt x="7435" y="0"/>
                  <a:pt x="5687" y="0"/>
                </a:cubicBezTo>
                <a:close/>
                <a:moveTo>
                  <a:pt x="5785" y="1848"/>
                </a:moveTo>
                <a:cubicBezTo>
                  <a:pt x="6861" y="1848"/>
                  <a:pt x="7760" y="3278"/>
                  <a:pt x="7760" y="4988"/>
                </a:cubicBezTo>
                <a:cubicBezTo>
                  <a:pt x="7760" y="6698"/>
                  <a:pt x="6861" y="8128"/>
                  <a:pt x="5785" y="8128"/>
                </a:cubicBezTo>
                <a:cubicBezTo>
                  <a:pt x="4709" y="8128"/>
                  <a:pt x="3810" y="6698"/>
                  <a:pt x="3810" y="4988"/>
                </a:cubicBezTo>
                <a:cubicBezTo>
                  <a:pt x="3810" y="3278"/>
                  <a:pt x="4709" y="1848"/>
                  <a:pt x="5785" y="1848"/>
                </a:cubicBezTo>
                <a:close/>
                <a:moveTo>
                  <a:pt x="15955" y="1848"/>
                </a:moveTo>
                <a:cubicBezTo>
                  <a:pt x="17031" y="1848"/>
                  <a:pt x="17930" y="3278"/>
                  <a:pt x="17930" y="4988"/>
                </a:cubicBezTo>
                <a:cubicBezTo>
                  <a:pt x="17930" y="6698"/>
                  <a:pt x="17031" y="8128"/>
                  <a:pt x="15955" y="8128"/>
                </a:cubicBezTo>
                <a:cubicBezTo>
                  <a:pt x="14879" y="8128"/>
                  <a:pt x="13980" y="6698"/>
                  <a:pt x="13980" y="4988"/>
                </a:cubicBezTo>
                <a:cubicBezTo>
                  <a:pt x="13980" y="3278"/>
                  <a:pt x="14879" y="1848"/>
                  <a:pt x="15955" y="1848"/>
                </a:cubicBezTo>
                <a:close/>
                <a:moveTo>
                  <a:pt x="3278" y="15677"/>
                </a:moveTo>
                <a:cubicBezTo>
                  <a:pt x="2964" y="15677"/>
                  <a:pt x="2690" y="16113"/>
                  <a:pt x="2690" y="16612"/>
                </a:cubicBezTo>
                <a:lnTo>
                  <a:pt x="2690" y="20665"/>
                </a:lnTo>
                <a:cubicBezTo>
                  <a:pt x="2690" y="21163"/>
                  <a:pt x="2964" y="21600"/>
                  <a:pt x="3278" y="21600"/>
                </a:cubicBezTo>
                <a:cubicBezTo>
                  <a:pt x="3592" y="21600"/>
                  <a:pt x="3852" y="21163"/>
                  <a:pt x="3852" y="20665"/>
                </a:cubicBezTo>
                <a:lnTo>
                  <a:pt x="3852" y="16612"/>
                </a:lnTo>
                <a:cubicBezTo>
                  <a:pt x="3852" y="16113"/>
                  <a:pt x="3592" y="15677"/>
                  <a:pt x="3278" y="15677"/>
                </a:cubicBezTo>
                <a:close/>
                <a:moveTo>
                  <a:pt x="8209" y="15677"/>
                </a:moveTo>
                <a:cubicBezTo>
                  <a:pt x="7895" y="15677"/>
                  <a:pt x="7620" y="16113"/>
                  <a:pt x="7620" y="16612"/>
                </a:cubicBezTo>
                <a:lnTo>
                  <a:pt x="7620" y="20665"/>
                </a:lnTo>
                <a:cubicBezTo>
                  <a:pt x="7620" y="21163"/>
                  <a:pt x="7895" y="21600"/>
                  <a:pt x="8209" y="21600"/>
                </a:cubicBezTo>
                <a:cubicBezTo>
                  <a:pt x="8522" y="21600"/>
                  <a:pt x="8783" y="21163"/>
                  <a:pt x="8783" y="20665"/>
                </a:cubicBezTo>
                <a:lnTo>
                  <a:pt x="8783" y="16612"/>
                </a:lnTo>
                <a:cubicBezTo>
                  <a:pt x="8783" y="16113"/>
                  <a:pt x="8522" y="15677"/>
                  <a:pt x="8209" y="15677"/>
                </a:cubicBezTo>
                <a:close/>
                <a:moveTo>
                  <a:pt x="13588" y="15677"/>
                </a:moveTo>
                <a:cubicBezTo>
                  <a:pt x="13274" y="15677"/>
                  <a:pt x="12999" y="16113"/>
                  <a:pt x="12999" y="16612"/>
                </a:cubicBezTo>
                <a:lnTo>
                  <a:pt x="12999" y="20665"/>
                </a:lnTo>
                <a:cubicBezTo>
                  <a:pt x="12999" y="21163"/>
                  <a:pt x="13274" y="21600"/>
                  <a:pt x="13588" y="21600"/>
                </a:cubicBezTo>
                <a:cubicBezTo>
                  <a:pt x="13901" y="21600"/>
                  <a:pt x="14162" y="21163"/>
                  <a:pt x="14162" y="20665"/>
                </a:cubicBezTo>
                <a:lnTo>
                  <a:pt x="14162" y="16612"/>
                </a:lnTo>
                <a:cubicBezTo>
                  <a:pt x="14162" y="16113"/>
                  <a:pt x="13946" y="15677"/>
                  <a:pt x="13588" y="15677"/>
                </a:cubicBezTo>
                <a:close/>
                <a:moveTo>
                  <a:pt x="18518" y="15677"/>
                </a:moveTo>
                <a:cubicBezTo>
                  <a:pt x="18204" y="15677"/>
                  <a:pt x="17930" y="16113"/>
                  <a:pt x="17930" y="16612"/>
                </a:cubicBezTo>
                <a:lnTo>
                  <a:pt x="17930" y="20665"/>
                </a:lnTo>
                <a:cubicBezTo>
                  <a:pt x="17930" y="21163"/>
                  <a:pt x="18204" y="21600"/>
                  <a:pt x="18518" y="21600"/>
                </a:cubicBezTo>
                <a:cubicBezTo>
                  <a:pt x="18832" y="21600"/>
                  <a:pt x="19093" y="21163"/>
                  <a:pt x="19093" y="20665"/>
                </a:cubicBezTo>
                <a:lnTo>
                  <a:pt x="19093" y="16612"/>
                </a:lnTo>
                <a:cubicBezTo>
                  <a:pt x="19093" y="16113"/>
                  <a:pt x="18832" y="15677"/>
                  <a:pt x="18518" y="1567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4" name="Shape"/>
          <p:cNvSpPr/>
          <p:nvPr/>
        </p:nvSpPr>
        <p:spPr>
          <a:xfrm>
            <a:off x="21742400" y="12112111"/>
            <a:ext cx="609600" cy="524509"/>
          </a:xfrm>
          <a:custGeom>
            <a:avLst/>
            <a:gdLst/>
            <a:ahLst/>
            <a:cxnLst>
              <a:cxn ang="0">
                <a:pos x="wd2" y="hd2"/>
              </a:cxn>
              <a:cxn ang="5400000">
                <a:pos x="wd2" y="hd2"/>
              </a:cxn>
              <a:cxn ang="10800000">
                <a:pos x="wd2" y="hd2"/>
              </a:cxn>
              <a:cxn ang="16200000">
                <a:pos x="wd2" y="hd2"/>
              </a:cxn>
            </a:cxnLst>
            <a:rect l="0" t="0" r="r" b="b"/>
            <a:pathLst>
              <a:path w="21600" h="21600" extrusionOk="0">
                <a:moveTo>
                  <a:pt x="21600" y="20868"/>
                </a:moveTo>
                <a:lnTo>
                  <a:pt x="21600" y="18044"/>
                </a:lnTo>
                <a:cubicBezTo>
                  <a:pt x="21600" y="14801"/>
                  <a:pt x="19845" y="12029"/>
                  <a:pt x="17325" y="10983"/>
                </a:cubicBezTo>
                <a:cubicBezTo>
                  <a:pt x="18135" y="10251"/>
                  <a:pt x="18630" y="9048"/>
                  <a:pt x="18630" y="7793"/>
                </a:cubicBezTo>
                <a:cubicBezTo>
                  <a:pt x="18630" y="5544"/>
                  <a:pt x="17055" y="3713"/>
                  <a:pt x="15120" y="3713"/>
                </a:cubicBezTo>
                <a:cubicBezTo>
                  <a:pt x="15030" y="3713"/>
                  <a:pt x="14940" y="3713"/>
                  <a:pt x="14895" y="3713"/>
                </a:cubicBezTo>
                <a:cubicBezTo>
                  <a:pt x="14445" y="1569"/>
                  <a:pt x="12780" y="0"/>
                  <a:pt x="10800" y="0"/>
                </a:cubicBezTo>
                <a:cubicBezTo>
                  <a:pt x="8820" y="0"/>
                  <a:pt x="7155" y="1569"/>
                  <a:pt x="6705" y="3713"/>
                </a:cubicBezTo>
                <a:cubicBezTo>
                  <a:pt x="6615" y="3713"/>
                  <a:pt x="6570" y="3713"/>
                  <a:pt x="6480" y="3713"/>
                </a:cubicBezTo>
                <a:cubicBezTo>
                  <a:pt x="4545" y="3713"/>
                  <a:pt x="2970" y="5544"/>
                  <a:pt x="2970" y="7793"/>
                </a:cubicBezTo>
                <a:cubicBezTo>
                  <a:pt x="2970" y="9100"/>
                  <a:pt x="3465" y="10251"/>
                  <a:pt x="4275" y="10983"/>
                </a:cubicBezTo>
                <a:cubicBezTo>
                  <a:pt x="1755" y="12029"/>
                  <a:pt x="0" y="14801"/>
                  <a:pt x="0" y="18096"/>
                </a:cubicBezTo>
                <a:lnTo>
                  <a:pt x="0" y="20920"/>
                </a:lnTo>
                <a:cubicBezTo>
                  <a:pt x="0" y="21286"/>
                  <a:pt x="270" y="21600"/>
                  <a:pt x="585" y="21600"/>
                </a:cubicBezTo>
                <a:lnTo>
                  <a:pt x="3555" y="21600"/>
                </a:lnTo>
                <a:cubicBezTo>
                  <a:pt x="3555" y="21600"/>
                  <a:pt x="3555" y="21600"/>
                  <a:pt x="3555" y="21600"/>
                </a:cubicBezTo>
                <a:lnTo>
                  <a:pt x="21015" y="21600"/>
                </a:lnTo>
                <a:cubicBezTo>
                  <a:pt x="21375" y="21548"/>
                  <a:pt x="21600" y="21286"/>
                  <a:pt x="21600" y="20868"/>
                </a:cubicBezTo>
                <a:cubicBezTo>
                  <a:pt x="21600" y="20868"/>
                  <a:pt x="21600" y="20868"/>
                  <a:pt x="21600" y="20868"/>
                </a:cubicBezTo>
                <a:cubicBezTo>
                  <a:pt x="21600" y="20868"/>
                  <a:pt x="21600" y="20868"/>
                  <a:pt x="21600" y="20868"/>
                </a:cubicBezTo>
                <a:close/>
                <a:moveTo>
                  <a:pt x="20430" y="18044"/>
                </a:moveTo>
                <a:lnTo>
                  <a:pt x="20430" y="20240"/>
                </a:lnTo>
                <a:lnTo>
                  <a:pt x="18585" y="20240"/>
                </a:lnTo>
                <a:lnTo>
                  <a:pt x="18585" y="17416"/>
                </a:lnTo>
                <a:cubicBezTo>
                  <a:pt x="18585" y="15638"/>
                  <a:pt x="18135" y="13860"/>
                  <a:pt x="17280" y="12395"/>
                </a:cubicBezTo>
                <a:cubicBezTo>
                  <a:pt x="19170" y="13337"/>
                  <a:pt x="20430" y="15533"/>
                  <a:pt x="20430" y="18044"/>
                </a:cubicBezTo>
                <a:close/>
                <a:moveTo>
                  <a:pt x="14400" y="15952"/>
                </a:moveTo>
                <a:cubicBezTo>
                  <a:pt x="14085" y="15952"/>
                  <a:pt x="13815" y="16265"/>
                  <a:pt x="13815" y="16632"/>
                </a:cubicBezTo>
                <a:lnTo>
                  <a:pt x="13815" y="20240"/>
                </a:lnTo>
                <a:lnTo>
                  <a:pt x="7740" y="20240"/>
                </a:lnTo>
                <a:lnTo>
                  <a:pt x="7740" y="16632"/>
                </a:lnTo>
                <a:cubicBezTo>
                  <a:pt x="7740" y="16265"/>
                  <a:pt x="7470" y="15952"/>
                  <a:pt x="7155" y="15952"/>
                </a:cubicBezTo>
                <a:cubicBezTo>
                  <a:pt x="6840" y="15952"/>
                  <a:pt x="6570" y="16265"/>
                  <a:pt x="6570" y="16632"/>
                </a:cubicBezTo>
                <a:lnTo>
                  <a:pt x="6570" y="20240"/>
                </a:lnTo>
                <a:lnTo>
                  <a:pt x="4140" y="20240"/>
                </a:lnTo>
                <a:lnTo>
                  <a:pt x="4140" y="17416"/>
                </a:lnTo>
                <a:cubicBezTo>
                  <a:pt x="4140" y="15272"/>
                  <a:pt x="4905" y="13232"/>
                  <a:pt x="6255" y="11768"/>
                </a:cubicBezTo>
                <a:cubicBezTo>
                  <a:pt x="6255" y="11768"/>
                  <a:pt x="6255" y="11768"/>
                  <a:pt x="6300" y="11715"/>
                </a:cubicBezTo>
                <a:cubicBezTo>
                  <a:pt x="6300" y="11715"/>
                  <a:pt x="6345" y="11663"/>
                  <a:pt x="6345" y="11663"/>
                </a:cubicBezTo>
                <a:cubicBezTo>
                  <a:pt x="7155" y="10826"/>
                  <a:pt x="8190" y="10199"/>
                  <a:pt x="9270" y="9885"/>
                </a:cubicBezTo>
                <a:cubicBezTo>
                  <a:pt x="10260" y="9623"/>
                  <a:pt x="11295" y="9623"/>
                  <a:pt x="12285" y="9885"/>
                </a:cubicBezTo>
                <a:cubicBezTo>
                  <a:pt x="13365" y="10199"/>
                  <a:pt x="14445" y="10826"/>
                  <a:pt x="15255" y="11715"/>
                </a:cubicBezTo>
                <a:cubicBezTo>
                  <a:pt x="16605" y="13180"/>
                  <a:pt x="17415" y="15272"/>
                  <a:pt x="17415" y="17416"/>
                </a:cubicBezTo>
                <a:lnTo>
                  <a:pt x="17415" y="20240"/>
                </a:lnTo>
                <a:lnTo>
                  <a:pt x="14940" y="20240"/>
                </a:lnTo>
                <a:lnTo>
                  <a:pt x="14940" y="16632"/>
                </a:lnTo>
                <a:cubicBezTo>
                  <a:pt x="14985" y="16265"/>
                  <a:pt x="14760" y="15952"/>
                  <a:pt x="14400" y="15952"/>
                </a:cubicBezTo>
                <a:close/>
                <a:moveTo>
                  <a:pt x="17505" y="7740"/>
                </a:moveTo>
                <a:cubicBezTo>
                  <a:pt x="17505" y="8996"/>
                  <a:pt x="16785" y="10042"/>
                  <a:pt x="15795" y="10408"/>
                </a:cubicBezTo>
                <a:cubicBezTo>
                  <a:pt x="15030" y="9676"/>
                  <a:pt x="14175" y="9153"/>
                  <a:pt x="13230" y="8786"/>
                </a:cubicBezTo>
                <a:cubicBezTo>
                  <a:pt x="14265" y="7950"/>
                  <a:pt x="14940" y="6590"/>
                  <a:pt x="14985" y="5021"/>
                </a:cubicBezTo>
                <a:cubicBezTo>
                  <a:pt x="15030" y="5021"/>
                  <a:pt x="15075" y="5021"/>
                  <a:pt x="15120" y="5021"/>
                </a:cubicBezTo>
                <a:cubicBezTo>
                  <a:pt x="16425" y="5021"/>
                  <a:pt x="17505" y="6224"/>
                  <a:pt x="17505" y="7740"/>
                </a:cubicBezTo>
                <a:close/>
                <a:moveTo>
                  <a:pt x="10800" y="1255"/>
                </a:moveTo>
                <a:cubicBezTo>
                  <a:pt x="12465" y="1255"/>
                  <a:pt x="13815" y="2824"/>
                  <a:pt x="13815" y="4759"/>
                </a:cubicBezTo>
                <a:cubicBezTo>
                  <a:pt x="13815" y="6694"/>
                  <a:pt x="12465" y="8263"/>
                  <a:pt x="10800" y="8263"/>
                </a:cubicBezTo>
                <a:cubicBezTo>
                  <a:pt x="9135" y="8263"/>
                  <a:pt x="7785" y="6694"/>
                  <a:pt x="7785" y="4759"/>
                </a:cubicBezTo>
                <a:cubicBezTo>
                  <a:pt x="7785" y="2877"/>
                  <a:pt x="9135" y="1255"/>
                  <a:pt x="10800" y="1255"/>
                </a:cubicBezTo>
                <a:close/>
                <a:moveTo>
                  <a:pt x="6480" y="5021"/>
                </a:moveTo>
                <a:cubicBezTo>
                  <a:pt x="6525" y="5021"/>
                  <a:pt x="6570" y="5021"/>
                  <a:pt x="6615" y="5021"/>
                </a:cubicBezTo>
                <a:cubicBezTo>
                  <a:pt x="6660" y="6590"/>
                  <a:pt x="7335" y="7950"/>
                  <a:pt x="8370" y="8786"/>
                </a:cubicBezTo>
                <a:cubicBezTo>
                  <a:pt x="7425" y="9153"/>
                  <a:pt x="6570" y="9676"/>
                  <a:pt x="5805" y="10408"/>
                </a:cubicBezTo>
                <a:cubicBezTo>
                  <a:pt x="4770" y="10094"/>
                  <a:pt x="4095" y="8996"/>
                  <a:pt x="4095" y="7740"/>
                </a:cubicBezTo>
                <a:cubicBezTo>
                  <a:pt x="4140" y="6224"/>
                  <a:pt x="5175" y="5021"/>
                  <a:pt x="6480" y="5021"/>
                </a:cubicBezTo>
                <a:close/>
                <a:moveTo>
                  <a:pt x="1170" y="18044"/>
                </a:moveTo>
                <a:cubicBezTo>
                  <a:pt x="1170" y="15533"/>
                  <a:pt x="2430" y="13389"/>
                  <a:pt x="4320" y="12395"/>
                </a:cubicBezTo>
                <a:cubicBezTo>
                  <a:pt x="3465" y="13860"/>
                  <a:pt x="3015" y="15585"/>
                  <a:pt x="3015" y="17416"/>
                </a:cubicBezTo>
                <a:lnTo>
                  <a:pt x="3015" y="20240"/>
                </a:lnTo>
                <a:lnTo>
                  <a:pt x="1170" y="20240"/>
                </a:lnTo>
                <a:lnTo>
                  <a:pt x="1170" y="1804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5" name="Shape"/>
          <p:cNvSpPr/>
          <p:nvPr/>
        </p:nvSpPr>
        <p:spPr>
          <a:xfrm>
            <a:off x="20434300" y="12175611"/>
            <a:ext cx="612141" cy="381001"/>
          </a:xfrm>
          <a:custGeom>
            <a:avLst/>
            <a:gdLst/>
            <a:ahLst/>
            <a:cxnLst>
              <a:cxn ang="0">
                <a:pos x="wd2" y="hd2"/>
              </a:cxn>
              <a:cxn ang="5400000">
                <a:pos x="wd2" y="hd2"/>
              </a:cxn>
              <a:cxn ang="10800000">
                <a:pos x="wd2" y="hd2"/>
              </a:cxn>
              <a:cxn ang="16200000">
                <a:pos x="wd2" y="hd2"/>
              </a:cxn>
            </a:cxnLst>
            <a:rect l="0" t="0" r="r" b="b"/>
            <a:pathLst>
              <a:path w="21600" h="21600" extrusionOk="0">
                <a:moveTo>
                  <a:pt x="21600" y="17280"/>
                </a:moveTo>
                <a:cubicBezTo>
                  <a:pt x="21600" y="13392"/>
                  <a:pt x="20076" y="10152"/>
                  <a:pt x="17970" y="8784"/>
                </a:cubicBezTo>
                <a:cubicBezTo>
                  <a:pt x="18642" y="7848"/>
                  <a:pt x="19046" y="6480"/>
                  <a:pt x="19046" y="5040"/>
                </a:cubicBezTo>
                <a:cubicBezTo>
                  <a:pt x="19046" y="2304"/>
                  <a:pt x="17656" y="0"/>
                  <a:pt x="15909" y="0"/>
                </a:cubicBezTo>
                <a:cubicBezTo>
                  <a:pt x="14206" y="0"/>
                  <a:pt x="12772" y="2232"/>
                  <a:pt x="12772" y="5040"/>
                </a:cubicBezTo>
                <a:cubicBezTo>
                  <a:pt x="12772" y="6552"/>
                  <a:pt x="13175" y="7920"/>
                  <a:pt x="13847" y="8784"/>
                </a:cubicBezTo>
                <a:cubicBezTo>
                  <a:pt x="12503" y="9648"/>
                  <a:pt x="11427" y="11232"/>
                  <a:pt x="10800" y="13248"/>
                </a:cubicBezTo>
                <a:cubicBezTo>
                  <a:pt x="10173" y="11232"/>
                  <a:pt x="9097" y="9576"/>
                  <a:pt x="7753" y="8784"/>
                </a:cubicBezTo>
                <a:cubicBezTo>
                  <a:pt x="8425" y="7848"/>
                  <a:pt x="8828" y="6480"/>
                  <a:pt x="8828" y="5040"/>
                </a:cubicBezTo>
                <a:cubicBezTo>
                  <a:pt x="8828" y="2304"/>
                  <a:pt x="7439" y="0"/>
                  <a:pt x="5691" y="0"/>
                </a:cubicBezTo>
                <a:cubicBezTo>
                  <a:pt x="3988" y="0"/>
                  <a:pt x="2554" y="2232"/>
                  <a:pt x="2554" y="5040"/>
                </a:cubicBezTo>
                <a:cubicBezTo>
                  <a:pt x="2554" y="6552"/>
                  <a:pt x="2958" y="7920"/>
                  <a:pt x="3630" y="8784"/>
                </a:cubicBezTo>
                <a:cubicBezTo>
                  <a:pt x="1524" y="10080"/>
                  <a:pt x="0" y="13392"/>
                  <a:pt x="0" y="17280"/>
                </a:cubicBezTo>
                <a:lnTo>
                  <a:pt x="0" y="20664"/>
                </a:lnTo>
                <a:cubicBezTo>
                  <a:pt x="0" y="21168"/>
                  <a:pt x="269" y="21600"/>
                  <a:pt x="583" y="21600"/>
                </a:cubicBezTo>
                <a:cubicBezTo>
                  <a:pt x="583" y="21600"/>
                  <a:pt x="583" y="21600"/>
                  <a:pt x="583" y="21600"/>
                </a:cubicBezTo>
                <a:lnTo>
                  <a:pt x="10666" y="21600"/>
                </a:lnTo>
                <a:cubicBezTo>
                  <a:pt x="10710" y="21600"/>
                  <a:pt x="10710" y="21600"/>
                  <a:pt x="10755" y="21600"/>
                </a:cubicBezTo>
                <a:cubicBezTo>
                  <a:pt x="10800" y="21600"/>
                  <a:pt x="10800" y="21600"/>
                  <a:pt x="10845" y="21600"/>
                </a:cubicBezTo>
                <a:lnTo>
                  <a:pt x="20928" y="21600"/>
                </a:lnTo>
                <a:cubicBezTo>
                  <a:pt x="21062" y="21600"/>
                  <a:pt x="21241" y="21528"/>
                  <a:pt x="21331" y="21312"/>
                </a:cubicBezTo>
                <a:cubicBezTo>
                  <a:pt x="21421" y="21168"/>
                  <a:pt x="21510" y="20880"/>
                  <a:pt x="21510" y="20664"/>
                </a:cubicBezTo>
                <a:lnTo>
                  <a:pt x="21600" y="17280"/>
                </a:lnTo>
                <a:close/>
                <a:moveTo>
                  <a:pt x="3809" y="5040"/>
                </a:moveTo>
                <a:cubicBezTo>
                  <a:pt x="3809" y="3312"/>
                  <a:pt x="4705" y="1872"/>
                  <a:pt x="5781" y="1872"/>
                </a:cubicBezTo>
                <a:cubicBezTo>
                  <a:pt x="6856" y="1872"/>
                  <a:pt x="7753" y="3312"/>
                  <a:pt x="7753" y="5040"/>
                </a:cubicBezTo>
                <a:cubicBezTo>
                  <a:pt x="7753" y="6768"/>
                  <a:pt x="6856" y="8208"/>
                  <a:pt x="5781" y="8208"/>
                </a:cubicBezTo>
                <a:cubicBezTo>
                  <a:pt x="4705" y="8208"/>
                  <a:pt x="3809" y="6768"/>
                  <a:pt x="3809" y="5040"/>
                </a:cubicBezTo>
                <a:close/>
                <a:moveTo>
                  <a:pt x="8918" y="19800"/>
                </a:moveTo>
                <a:lnTo>
                  <a:pt x="8918" y="16560"/>
                </a:lnTo>
                <a:cubicBezTo>
                  <a:pt x="8918" y="16056"/>
                  <a:pt x="8649" y="15624"/>
                  <a:pt x="8335" y="15624"/>
                </a:cubicBezTo>
                <a:cubicBezTo>
                  <a:pt x="8021" y="15624"/>
                  <a:pt x="7753" y="16056"/>
                  <a:pt x="7753" y="16560"/>
                </a:cubicBezTo>
                <a:lnTo>
                  <a:pt x="7753" y="19800"/>
                </a:lnTo>
                <a:lnTo>
                  <a:pt x="3809" y="19800"/>
                </a:lnTo>
                <a:lnTo>
                  <a:pt x="3809" y="16560"/>
                </a:lnTo>
                <a:cubicBezTo>
                  <a:pt x="3809" y="16056"/>
                  <a:pt x="3540" y="15624"/>
                  <a:pt x="3226" y="15624"/>
                </a:cubicBezTo>
                <a:cubicBezTo>
                  <a:pt x="2913" y="15624"/>
                  <a:pt x="2644" y="16056"/>
                  <a:pt x="2644" y="16560"/>
                </a:cubicBezTo>
                <a:lnTo>
                  <a:pt x="2644" y="19800"/>
                </a:lnTo>
                <a:lnTo>
                  <a:pt x="1255" y="19800"/>
                </a:lnTo>
                <a:lnTo>
                  <a:pt x="1255" y="17352"/>
                </a:lnTo>
                <a:cubicBezTo>
                  <a:pt x="1255" y="13320"/>
                  <a:pt x="3271" y="10080"/>
                  <a:pt x="5781" y="10080"/>
                </a:cubicBezTo>
                <a:cubicBezTo>
                  <a:pt x="8290" y="10080"/>
                  <a:pt x="10307" y="13320"/>
                  <a:pt x="10307" y="17352"/>
                </a:cubicBezTo>
                <a:lnTo>
                  <a:pt x="10307" y="19800"/>
                </a:lnTo>
                <a:lnTo>
                  <a:pt x="8918" y="19800"/>
                </a:lnTo>
                <a:close/>
                <a:moveTo>
                  <a:pt x="13982" y="5040"/>
                </a:moveTo>
                <a:cubicBezTo>
                  <a:pt x="13982" y="3312"/>
                  <a:pt x="14878" y="1872"/>
                  <a:pt x="15954" y="1872"/>
                </a:cubicBezTo>
                <a:cubicBezTo>
                  <a:pt x="17029" y="1872"/>
                  <a:pt x="17925" y="3312"/>
                  <a:pt x="17925" y="5040"/>
                </a:cubicBezTo>
                <a:cubicBezTo>
                  <a:pt x="17925" y="6768"/>
                  <a:pt x="17029" y="8208"/>
                  <a:pt x="15954" y="8208"/>
                </a:cubicBezTo>
                <a:cubicBezTo>
                  <a:pt x="14878" y="8208"/>
                  <a:pt x="13982" y="6768"/>
                  <a:pt x="13982" y="5040"/>
                </a:cubicBezTo>
                <a:close/>
                <a:moveTo>
                  <a:pt x="19090" y="19800"/>
                </a:moveTo>
                <a:lnTo>
                  <a:pt x="19090" y="16560"/>
                </a:lnTo>
                <a:cubicBezTo>
                  <a:pt x="19090" y="16056"/>
                  <a:pt x="18822" y="15624"/>
                  <a:pt x="18508" y="15624"/>
                </a:cubicBezTo>
                <a:cubicBezTo>
                  <a:pt x="18194" y="15624"/>
                  <a:pt x="17925" y="16056"/>
                  <a:pt x="17925" y="16560"/>
                </a:cubicBezTo>
                <a:lnTo>
                  <a:pt x="17925" y="19800"/>
                </a:lnTo>
                <a:lnTo>
                  <a:pt x="13982" y="19800"/>
                </a:lnTo>
                <a:lnTo>
                  <a:pt x="13982" y="16560"/>
                </a:lnTo>
                <a:cubicBezTo>
                  <a:pt x="13982" y="16056"/>
                  <a:pt x="13713" y="15624"/>
                  <a:pt x="13399" y="15624"/>
                </a:cubicBezTo>
                <a:cubicBezTo>
                  <a:pt x="13085" y="15624"/>
                  <a:pt x="12816" y="16056"/>
                  <a:pt x="12816" y="16560"/>
                </a:cubicBezTo>
                <a:lnTo>
                  <a:pt x="12816" y="19800"/>
                </a:lnTo>
                <a:lnTo>
                  <a:pt x="11427" y="19800"/>
                </a:lnTo>
                <a:lnTo>
                  <a:pt x="11427" y="17352"/>
                </a:lnTo>
                <a:cubicBezTo>
                  <a:pt x="11427" y="13320"/>
                  <a:pt x="13444" y="10080"/>
                  <a:pt x="15953" y="10080"/>
                </a:cubicBezTo>
                <a:cubicBezTo>
                  <a:pt x="18463" y="10080"/>
                  <a:pt x="20480" y="13320"/>
                  <a:pt x="20480" y="17352"/>
                </a:cubicBezTo>
                <a:lnTo>
                  <a:pt x="20480" y="19800"/>
                </a:lnTo>
                <a:lnTo>
                  <a:pt x="19090" y="1980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6" name="Shape"/>
          <p:cNvSpPr/>
          <p:nvPr/>
        </p:nvSpPr>
        <p:spPr>
          <a:xfrm>
            <a:off x="3530600" y="12112111"/>
            <a:ext cx="441961" cy="525781"/>
          </a:xfrm>
          <a:custGeom>
            <a:avLst/>
            <a:gdLst/>
            <a:ahLst/>
            <a:cxnLst>
              <a:cxn ang="0">
                <a:pos x="wd2" y="hd2"/>
              </a:cxn>
              <a:cxn ang="5400000">
                <a:pos x="wd2" y="hd2"/>
              </a:cxn>
              <a:cxn ang="10800000">
                <a:pos x="wd2" y="hd2"/>
              </a:cxn>
              <a:cxn ang="16200000">
                <a:pos x="wd2" y="hd2"/>
              </a:cxn>
            </a:cxnLst>
            <a:rect l="0" t="0" r="r" b="b"/>
            <a:pathLst>
              <a:path w="21600" h="21600" extrusionOk="0">
                <a:moveTo>
                  <a:pt x="21600" y="17426"/>
                </a:moveTo>
                <a:cubicBezTo>
                  <a:pt x="21600" y="13409"/>
                  <a:pt x="18497" y="10017"/>
                  <a:pt x="14152" y="8817"/>
                </a:cubicBezTo>
                <a:cubicBezTo>
                  <a:pt x="15641" y="7930"/>
                  <a:pt x="16572" y="6470"/>
                  <a:pt x="16572" y="4852"/>
                </a:cubicBezTo>
                <a:cubicBezTo>
                  <a:pt x="16572" y="2191"/>
                  <a:pt x="13966" y="0"/>
                  <a:pt x="10800" y="0"/>
                </a:cubicBezTo>
                <a:cubicBezTo>
                  <a:pt x="7634" y="0"/>
                  <a:pt x="5028" y="2191"/>
                  <a:pt x="5028" y="4852"/>
                </a:cubicBezTo>
                <a:cubicBezTo>
                  <a:pt x="5028" y="6470"/>
                  <a:pt x="6021" y="7930"/>
                  <a:pt x="7448" y="8817"/>
                </a:cubicBezTo>
                <a:cubicBezTo>
                  <a:pt x="3166" y="10017"/>
                  <a:pt x="0" y="13409"/>
                  <a:pt x="0" y="17426"/>
                </a:cubicBezTo>
                <a:lnTo>
                  <a:pt x="0" y="20922"/>
                </a:lnTo>
                <a:cubicBezTo>
                  <a:pt x="0" y="21287"/>
                  <a:pt x="372" y="21600"/>
                  <a:pt x="807" y="21600"/>
                </a:cubicBezTo>
                <a:cubicBezTo>
                  <a:pt x="807" y="21600"/>
                  <a:pt x="807" y="21600"/>
                  <a:pt x="807" y="21600"/>
                </a:cubicBezTo>
                <a:lnTo>
                  <a:pt x="20731" y="21600"/>
                </a:lnTo>
                <a:cubicBezTo>
                  <a:pt x="20917" y="21600"/>
                  <a:pt x="21166" y="21548"/>
                  <a:pt x="21290" y="21391"/>
                </a:cubicBezTo>
                <a:cubicBezTo>
                  <a:pt x="21414" y="21287"/>
                  <a:pt x="21538" y="21078"/>
                  <a:pt x="21538" y="20922"/>
                </a:cubicBezTo>
                <a:lnTo>
                  <a:pt x="21600" y="17426"/>
                </a:lnTo>
                <a:close/>
                <a:moveTo>
                  <a:pt x="6641" y="4852"/>
                </a:moveTo>
                <a:cubicBezTo>
                  <a:pt x="6641" y="2922"/>
                  <a:pt x="8503" y="1356"/>
                  <a:pt x="10800" y="1356"/>
                </a:cubicBezTo>
                <a:cubicBezTo>
                  <a:pt x="13097" y="1356"/>
                  <a:pt x="14959" y="2922"/>
                  <a:pt x="14959" y="4852"/>
                </a:cubicBezTo>
                <a:cubicBezTo>
                  <a:pt x="14959" y="6783"/>
                  <a:pt x="13097" y="8348"/>
                  <a:pt x="10800" y="8348"/>
                </a:cubicBezTo>
                <a:cubicBezTo>
                  <a:pt x="8503" y="8348"/>
                  <a:pt x="6641" y="6783"/>
                  <a:pt x="6641" y="4852"/>
                </a:cubicBezTo>
                <a:close/>
                <a:moveTo>
                  <a:pt x="16634" y="20191"/>
                </a:moveTo>
                <a:lnTo>
                  <a:pt x="16634" y="16643"/>
                </a:lnTo>
                <a:cubicBezTo>
                  <a:pt x="16634" y="16278"/>
                  <a:pt x="16262" y="15965"/>
                  <a:pt x="15828" y="15965"/>
                </a:cubicBezTo>
                <a:cubicBezTo>
                  <a:pt x="15393" y="15965"/>
                  <a:pt x="15021" y="16278"/>
                  <a:pt x="15021" y="16643"/>
                </a:cubicBezTo>
                <a:lnTo>
                  <a:pt x="15021" y="20191"/>
                </a:lnTo>
                <a:lnTo>
                  <a:pt x="6641" y="20191"/>
                </a:lnTo>
                <a:lnTo>
                  <a:pt x="6641" y="16591"/>
                </a:lnTo>
                <a:cubicBezTo>
                  <a:pt x="6641" y="16226"/>
                  <a:pt x="6269" y="15913"/>
                  <a:pt x="5834" y="15913"/>
                </a:cubicBezTo>
                <a:cubicBezTo>
                  <a:pt x="5400" y="15913"/>
                  <a:pt x="5028" y="16226"/>
                  <a:pt x="5028" y="16591"/>
                </a:cubicBezTo>
                <a:lnTo>
                  <a:pt x="5028" y="20191"/>
                </a:lnTo>
                <a:lnTo>
                  <a:pt x="1614" y="20191"/>
                </a:lnTo>
                <a:lnTo>
                  <a:pt x="1614" y="17374"/>
                </a:lnTo>
                <a:cubicBezTo>
                  <a:pt x="1614" y="13148"/>
                  <a:pt x="5710" y="9652"/>
                  <a:pt x="10800" y="9652"/>
                </a:cubicBezTo>
                <a:cubicBezTo>
                  <a:pt x="15890" y="9652"/>
                  <a:pt x="19986" y="13096"/>
                  <a:pt x="19986" y="17374"/>
                </a:cubicBezTo>
                <a:lnTo>
                  <a:pt x="19986" y="20139"/>
                </a:lnTo>
                <a:lnTo>
                  <a:pt x="16634" y="2019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7" name="Shape"/>
          <p:cNvSpPr/>
          <p:nvPr/>
        </p:nvSpPr>
        <p:spPr>
          <a:xfrm>
            <a:off x="12598400" y="8797411"/>
            <a:ext cx="609617" cy="441961"/>
          </a:xfrm>
          <a:custGeom>
            <a:avLst/>
            <a:gdLst/>
            <a:ahLst/>
            <a:cxnLst>
              <a:cxn ang="0">
                <a:pos x="wd2" y="hd2"/>
              </a:cxn>
              <a:cxn ang="5400000">
                <a:pos x="wd2" y="hd2"/>
              </a:cxn>
              <a:cxn ang="10800000">
                <a:pos x="wd2" y="hd2"/>
              </a:cxn>
              <a:cxn ang="16200000">
                <a:pos x="wd2" y="hd2"/>
              </a:cxn>
            </a:cxnLst>
            <a:rect l="0" t="0" r="r" b="b"/>
            <a:pathLst>
              <a:path w="21556" h="21600" extrusionOk="0">
                <a:moveTo>
                  <a:pt x="15897" y="21600"/>
                </a:moveTo>
                <a:lnTo>
                  <a:pt x="4176" y="21600"/>
                </a:lnTo>
                <a:cubicBezTo>
                  <a:pt x="1886" y="21600"/>
                  <a:pt x="0" y="18993"/>
                  <a:pt x="0" y="15828"/>
                </a:cubicBezTo>
                <a:cubicBezTo>
                  <a:pt x="0" y="13221"/>
                  <a:pt x="1257" y="10986"/>
                  <a:pt x="3009" y="10241"/>
                </a:cubicBezTo>
                <a:cubicBezTo>
                  <a:pt x="3233" y="4531"/>
                  <a:pt x="6646" y="0"/>
                  <a:pt x="10778" y="0"/>
                </a:cubicBezTo>
                <a:cubicBezTo>
                  <a:pt x="13876" y="0"/>
                  <a:pt x="16615" y="2483"/>
                  <a:pt x="17873" y="6331"/>
                </a:cubicBezTo>
                <a:cubicBezTo>
                  <a:pt x="20073" y="7448"/>
                  <a:pt x="21555" y="10366"/>
                  <a:pt x="21555" y="13717"/>
                </a:cubicBezTo>
                <a:cubicBezTo>
                  <a:pt x="21600" y="18062"/>
                  <a:pt x="19040" y="21600"/>
                  <a:pt x="15897" y="21600"/>
                </a:cubicBezTo>
                <a:close/>
                <a:moveTo>
                  <a:pt x="10778" y="1614"/>
                </a:moveTo>
                <a:cubicBezTo>
                  <a:pt x="7095" y="1614"/>
                  <a:pt x="4131" y="5710"/>
                  <a:pt x="4131" y="10800"/>
                </a:cubicBezTo>
                <a:lnTo>
                  <a:pt x="4131" y="10862"/>
                </a:lnTo>
                <a:cubicBezTo>
                  <a:pt x="4131" y="11297"/>
                  <a:pt x="3952" y="11607"/>
                  <a:pt x="3637" y="11731"/>
                </a:cubicBezTo>
                <a:cubicBezTo>
                  <a:pt x="2156" y="12103"/>
                  <a:pt x="1123" y="13841"/>
                  <a:pt x="1123" y="15890"/>
                </a:cubicBezTo>
                <a:cubicBezTo>
                  <a:pt x="1123" y="18186"/>
                  <a:pt x="2470" y="20110"/>
                  <a:pt x="4176" y="20110"/>
                </a:cubicBezTo>
                <a:lnTo>
                  <a:pt x="15897" y="20110"/>
                </a:lnTo>
                <a:cubicBezTo>
                  <a:pt x="18412" y="20110"/>
                  <a:pt x="20432" y="17317"/>
                  <a:pt x="20432" y="13841"/>
                </a:cubicBezTo>
                <a:cubicBezTo>
                  <a:pt x="20432" y="11110"/>
                  <a:pt x="19175" y="8690"/>
                  <a:pt x="17289" y="7883"/>
                </a:cubicBezTo>
                <a:cubicBezTo>
                  <a:pt x="17109" y="7821"/>
                  <a:pt x="16975" y="7634"/>
                  <a:pt x="16930" y="7448"/>
                </a:cubicBezTo>
                <a:cubicBezTo>
                  <a:pt x="15897" y="3848"/>
                  <a:pt x="13472" y="1614"/>
                  <a:pt x="10778" y="161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8" name="Disain"/>
          <p:cNvSpPr/>
          <p:nvPr/>
        </p:nvSpPr>
        <p:spPr>
          <a:xfrm>
            <a:off x="682657" y="6276490"/>
            <a:ext cx="1980375"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Disain</a:t>
            </a:r>
          </a:p>
        </p:txBody>
      </p:sp>
      <p:sp>
        <p:nvSpPr>
          <p:cNvPr id="339" name="Ilm"/>
          <p:cNvSpPr/>
          <p:nvPr/>
        </p:nvSpPr>
        <p:spPr>
          <a:xfrm>
            <a:off x="682657" y="8660251"/>
            <a:ext cx="1980375"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Ilm</a:t>
            </a:r>
          </a:p>
        </p:txBody>
      </p:sp>
      <p:sp>
        <p:nvSpPr>
          <p:cNvPr id="340" name="Teated"/>
          <p:cNvSpPr/>
          <p:nvPr/>
        </p:nvSpPr>
        <p:spPr>
          <a:xfrm>
            <a:off x="682657" y="9875006"/>
            <a:ext cx="1980375"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Teated</a:t>
            </a:r>
          </a:p>
        </p:txBody>
      </p:sp>
      <p:sp>
        <p:nvSpPr>
          <p:cNvPr id="341" name="Inimesed"/>
          <p:cNvSpPr/>
          <p:nvPr/>
        </p:nvSpPr>
        <p:spPr>
          <a:xfrm>
            <a:off x="682657" y="12156691"/>
            <a:ext cx="1980375"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Inimesed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Valik ikoone"/>
          <p:cNvSpPr txBox="1">
            <a:spLocks noGrp="1"/>
          </p:cNvSpPr>
          <p:nvPr>
            <p:ph type="title"/>
          </p:nvPr>
        </p:nvSpPr>
        <p:spPr>
          <a:xfrm>
            <a:off x="863600" y="1079500"/>
            <a:ext cx="10272182" cy="1672136"/>
          </a:xfrm>
          <a:prstGeom prst="rect">
            <a:avLst/>
          </a:prstGeom>
        </p:spPr>
        <p:txBody>
          <a:bodyPr>
            <a:noAutofit/>
          </a:bodyPr>
          <a:lstStyle/>
          <a:p>
            <a:r>
              <a:t>Valik ikoone</a:t>
            </a:r>
          </a:p>
        </p:txBody>
      </p:sp>
      <p:sp>
        <p:nvSpPr>
          <p:cNvPr id="344" name="Ostlemine"/>
          <p:cNvSpPr/>
          <p:nvPr/>
        </p:nvSpPr>
        <p:spPr>
          <a:xfrm>
            <a:off x="682657" y="3150148"/>
            <a:ext cx="1980375"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Ostlemine</a:t>
            </a:r>
          </a:p>
        </p:txBody>
      </p:sp>
      <p:sp>
        <p:nvSpPr>
          <p:cNvPr id="345" name="Tehnika"/>
          <p:cNvSpPr/>
          <p:nvPr/>
        </p:nvSpPr>
        <p:spPr>
          <a:xfrm>
            <a:off x="682657" y="7886104"/>
            <a:ext cx="1980375"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Tehnika</a:t>
            </a:r>
          </a:p>
        </p:txBody>
      </p:sp>
      <p:sp>
        <p:nvSpPr>
          <p:cNvPr id="346" name="Shape"/>
          <p:cNvSpPr/>
          <p:nvPr/>
        </p:nvSpPr>
        <p:spPr>
          <a:xfrm>
            <a:off x="7391400" y="44704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9405" y="10215"/>
                </a:moveTo>
                <a:lnTo>
                  <a:pt x="1170" y="10215"/>
                </a:lnTo>
                <a:cubicBezTo>
                  <a:pt x="1305" y="7965"/>
                  <a:pt x="2205" y="5940"/>
                  <a:pt x="3600" y="4365"/>
                </a:cubicBezTo>
                <a:lnTo>
                  <a:pt x="9405" y="10215"/>
                </a:lnTo>
                <a:close/>
                <a:moveTo>
                  <a:pt x="10800" y="20430"/>
                </a:moveTo>
                <a:cubicBezTo>
                  <a:pt x="5670" y="20430"/>
                  <a:pt x="1485" y="16425"/>
                  <a:pt x="1170" y="11385"/>
                </a:cubicBezTo>
                <a:lnTo>
                  <a:pt x="10800" y="11385"/>
                </a:lnTo>
                <a:cubicBezTo>
                  <a:pt x="11295" y="11385"/>
                  <a:pt x="11565" y="10755"/>
                  <a:pt x="11205" y="10395"/>
                </a:cubicBezTo>
                <a:lnTo>
                  <a:pt x="4455" y="3555"/>
                </a:lnTo>
                <a:cubicBezTo>
                  <a:pt x="6165" y="2070"/>
                  <a:pt x="8370" y="1170"/>
                  <a:pt x="10800" y="1170"/>
                </a:cubicBezTo>
                <a:cubicBezTo>
                  <a:pt x="16110" y="1170"/>
                  <a:pt x="20430" y="5490"/>
                  <a:pt x="20430" y="10800"/>
                </a:cubicBezTo>
                <a:cubicBezTo>
                  <a:pt x="20430" y="16110"/>
                  <a:pt x="16110" y="20430"/>
                  <a:pt x="10800" y="2043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47" name="Shape"/>
          <p:cNvSpPr/>
          <p:nvPr/>
        </p:nvSpPr>
        <p:spPr>
          <a:xfrm>
            <a:off x="11315700" y="4559299"/>
            <a:ext cx="609600" cy="440691"/>
          </a:xfrm>
          <a:custGeom>
            <a:avLst/>
            <a:gdLst/>
            <a:ahLst/>
            <a:cxnLst>
              <a:cxn ang="0">
                <a:pos x="wd2" y="hd2"/>
              </a:cxn>
              <a:cxn ang="5400000">
                <a:pos x="wd2" y="hd2"/>
              </a:cxn>
              <a:cxn ang="10800000">
                <a:pos x="wd2" y="hd2"/>
              </a:cxn>
              <a:cxn ang="16200000">
                <a:pos x="wd2" y="hd2"/>
              </a:cxn>
            </a:cxnLst>
            <a:rect l="0" t="0" r="r" b="b"/>
            <a:pathLst>
              <a:path w="21600" h="21600" extrusionOk="0">
                <a:moveTo>
                  <a:pt x="21060" y="19982"/>
                </a:moveTo>
                <a:lnTo>
                  <a:pt x="18720" y="19982"/>
                </a:lnTo>
                <a:lnTo>
                  <a:pt x="18720" y="5789"/>
                </a:lnTo>
                <a:cubicBezTo>
                  <a:pt x="18720" y="5353"/>
                  <a:pt x="18450" y="4980"/>
                  <a:pt x="18135" y="4980"/>
                </a:cubicBezTo>
                <a:lnTo>
                  <a:pt x="15120" y="4980"/>
                </a:lnTo>
                <a:cubicBezTo>
                  <a:pt x="14805" y="4980"/>
                  <a:pt x="14535" y="5353"/>
                  <a:pt x="14535" y="5789"/>
                </a:cubicBezTo>
                <a:lnTo>
                  <a:pt x="14535" y="19982"/>
                </a:lnTo>
                <a:lnTo>
                  <a:pt x="12915" y="19982"/>
                </a:lnTo>
                <a:lnTo>
                  <a:pt x="12915" y="809"/>
                </a:lnTo>
                <a:cubicBezTo>
                  <a:pt x="12915" y="373"/>
                  <a:pt x="12645" y="0"/>
                  <a:pt x="12330" y="0"/>
                </a:cubicBezTo>
                <a:lnTo>
                  <a:pt x="9315" y="0"/>
                </a:lnTo>
                <a:cubicBezTo>
                  <a:pt x="9000" y="0"/>
                  <a:pt x="8730" y="373"/>
                  <a:pt x="8730" y="809"/>
                </a:cubicBezTo>
                <a:lnTo>
                  <a:pt x="8730" y="19982"/>
                </a:lnTo>
                <a:lnTo>
                  <a:pt x="7110" y="19982"/>
                </a:lnTo>
                <a:lnTo>
                  <a:pt x="7110" y="10831"/>
                </a:lnTo>
                <a:cubicBezTo>
                  <a:pt x="7110" y="10395"/>
                  <a:pt x="6840" y="10022"/>
                  <a:pt x="6525" y="10022"/>
                </a:cubicBezTo>
                <a:lnTo>
                  <a:pt x="3510" y="10022"/>
                </a:lnTo>
                <a:cubicBezTo>
                  <a:pt x="3195" y="10022"/>
                  <a:pt x="2925" y="10395"/>
                  <a:pt x="2925" y="10831"/>
                </a:cubicBezTo>
                <a:lnTo>
                  <a:pt x="2925" y="19982"/>
                </a:lnTo>
                <a:lnTo>
                  <a:pt x="585" y="19982"/>
                </a:lnTo>
                <a:cubicBezTo>
                  <a:pt x="270" y="19982"/>
                  <a:pt x="0" y="20355"/>
                  <a:pt x="0" y="20791"/>
                </a:cubicBezTo>
                <a:cubicBezTo>
                  <a:pt x="0" y="21227"/>
                  <a:pt x="270" y="21600"/>
                  <a:pt x="585" y="21600"/>
                </a:cubicBezTo>
                <a:lnTo>
                  <a:pt x="21015" y="21600"/>
                </a:lnTo>
                <a:cubicBezTo>
                  <a:pt x="21330" y="21600"/>
                  <a:pt x="21600" y="21227"/>
                  <a:pt x="21600" y="20791"/>
                </a:cubicBezTo>
                <a:cubicBezTo>
                  <a:pt x="21600" y="20355"/>
                  <a:pt x="21420" y="19982"/>
                  <a:pt x="21060" y="19982"/>
                </a:cubicBezTo>
                <a:close/>
                <a:moveTo>
                  <a:pt x="15705" y="6598"/>
                </a:moveTo>
                <a:lnTo>
                  <a:pt x="17550" y="6598"/>
                </a:lnTo>
                <a:lnTo>
                  <a:pt x="17550" y="19982"/>
                </a:lnTo>
                <a:lnTo>
                  <a:pt x="15705" y="19982"/>
                </a:lnTo>
                <a:lnTo>
                  <a:pt x="15705" y="6598"/>
                </a:lnTo>
                <a:close/>
                <a:moveTo>
                  <a:pt x="9900" y="1618"/>
                </a:moveTo>
                <a:lnTo>
                  <a:pt x="11745" y="1618"/>
                </a:lnTo>
                <a:lnTo>
                  <a:pt x="11745" y="19982"/>
                </a:lnTo>
                <a:lnTo>
                  <a:pt x="9900" y="19982"/>
                </a:lnTo>
                <a:lnTo>
                  <a:pt x="9900" y="1618"/>
                </a:lnTo>
                <a:close/>
                <a:moveTo>
                  <a:pt x="4140" y="11640"/>
                </a:moveTo>
                <a:lnTo>
                  <a:pt x="5985" y="11640"/>
                </a:lnTo>
                <a:lnTo>
                  <a:pt x="5985" y="20044"/>
                </a:lnTo>
                <a:lnTo>
                  <a:pt x="4140" y="20044"/>
                </a:lnTo>
                <a:lnTo>
                  <a:pt x="4140" y="1164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48" name="Shape"/>
          <p:cNvSpPr/>
          <p:nvPr/>
        </p:nvSpPr>
        <p:spPr>
          <a:xfrm>
            <a:off x="10007600" y="4559299"/>
            <a:ext cx="609600" cy="440691"/>
          </a:xfrm>
          <a:custGeom>
            <a:avLst/>
            <a:gdLst/>
            <a:ahLst/>
            <a:cxnLst>
              <a:cxn ang="0">
                <a:pos x="wd2" y="hd2"/>
              </a:cxn>
              <a:cxn ang="5400000">
                <a:pos x="wd2" y="hd2"/>
              </a:cxn>
              <a:cxn ang="10800000">
                <a:pos x="wd2" y="hd2"/>
              </a:cxn>
              <a:cxn ang="16200000">
                <a:pos x="wd2" y="hd2"/>
              </a:cxn>
            </a:cxnLst>
            <a:rect l="0" t="0" r="r" b="b"/>
            <a:pathLst>
              <a:path w="21600" h="21600" extrusionOk="0">
                <a:moveTo>
                  <a:pt x="21060" y="19982"/>
                </a:moveTo>
                <a:lnTo>
                  <a:pt x="18720" y="19982"/>
                </a:lnTo>
                <a:lnTo>
                  <a:pt x="18720" y="10769"/>
                </a:lnTo>
                <a:cubicBezTo>
                  <a:pt x="18720" y="10333"/>
                  <a:pt x="18450" y="9960"/>
                  <a:pt x="18135" y="9960"/>
                </a:cubicBezTo>
                <a:lnTo>
                  <a:pt x="15120" y="9960"/>
                </a:lnTo>
                <a:cubicBezTo>
                  <a:pt x="14805" y="9960"/>
                  <a:pt x="14535" y="10333"/>
                  <a:pt x="14535" y="10769"/>
                </a:cubicBezTo>
                <a:lnTo>
                  <a:pt x="14535" y="19982"/>
                </a:lnTo>
                <a:lnTo>
                  <a:pt x="12915" y="19982"/>
                </a:lnTo>
                <a:lnTo>
                  <a:pt x="12915" y="5789"/>
                </a:lnTo>
                <a:cubicBezTo>
                  <a:pt x="12915" y="5353"/>
                  <a:pt x="12645" y="4980"/>
                  <a:pt x="12330" y="4980"/>
                </a:cubicBezTo>
                <a:lnTo>
                  <a:pt x="9315" y="4980"/>
                </a:lnTo>
                <a:cubicBezTo>
                  <a:pt x="9000" y="4980"/>
                  <a:pt x="8730" y="5353"/>
                  <a:pt x="8730" y="5789"/>
                </a:cubicBezTo>
                <a:lnTo>
                  <a:pt x="8730" y="19982"/>
                </a:lnTo>
                <a:lnTo>
                  <a:pt x="7110" y="19982"/>
                </a:lnTo>
                <a:lnTo>
                  <a:pt x="7110" y="809"/>
                </a:lnTo>
                <a:cubicBezTo>
                  <a:pt x="7110" y="373"/>
                  <a:pt x="6840" y="0"/>
                  <a:pt x="6525" y="0"/>
                </a:cubicBezTo>
                <a:lnTo>
                  <a:pt x="3510" y="0"/>
                </a:lnTo>
                <a:cubicBezTo>
                  <a:pt x="3195" y="0"/>
                  <a:pt x="2925" y="373"/>
                  <a:pt x="2925" y="809"/>
                </a:cubicBezTo>
                <a:lnTo>
                  <a:pt x="2925" y="19982"/>
                </a:lnTo>
                <a:lnTo>
                  <a:pt x="585" y="19982"/>
                </a:lnTo>
                <a:cubicBezTo>
                  <a:pt x="270" y="19982"/>
                  <a:pt x="0" y="20355"/>
                  <a:pt x="0" y="20791"/>
                </a:cubicBezTo>
                <a:cubicBezTo>
                  <a:pt x="0" y="21227"/>
                  <a:pt x="270" y="21600"/>
                  <a:pt x="585" y="21600"/>
                </a:cubicBezTo>
                <a:lnTo>
                  <a:pt x="21015" y="21600"/>
                </a:lnTo>
                <a:cubicBezTo>
                  <a:pt x="21330" y="21600"/>
                  <a:pt x="21600" y="21227"/>
                  <a:pt x="21600" y="20791"/>
                </a:cubicBezTo>
                <a:cubicBezTo>
                  <a:pt x="21600" y="20355"/>
                  <a:pt x="21375" y="19982"/>
                  <a:pt x="21060" y="19982"/>
                </a:cubicBezTo>
                <a:close/>
                <a:moveTo>
                  <a:pt x="15705" y="11578"/>
                </a:moveTo>
                <a:lnTo>
                  <a:pt x="17550" y="11578"/>
                </a:lnTo>
                <a:lnTo>
                  <a:pt x="17550" y="19982"/>
                </a:lnTo>
                <a:lnTo>
                  <a:pt x="15705" y="19982"/>
                </a:lnTo>
                <a:lnTo>
                  <a:pt x="15705" y="11578"/>
                </a:lnTo>
                <a:close/>
                <a:moveTo>
                  <a:pt x="9900" y="6598"/>
                </a:moveTo>
                <a:lnTo>
                  <a:pt x="11745" y="6598"/>
                </a:lnTo>
                <a:lnTo>
                  <a:pt x="11745" y="19982"/>
                </a:lnTo>
                <a:lnTo>
                  <a:pt x="9900" y="19982"/>
                </a:lnTo>
                <a:lnTo>
                  <a:pt x="9900" y="6598"/>
                </a:lnTo>
                <a:close/>
                <a:moveTo>
                  <a:pt x="4095" y="1618"/>
                </a:moveTo>
                <a:lnTo>
                  <a:pt x="5940" y="1618"/>
                </a:lnTo>
                <a:lnTo>
                  <a:pt x="5940" y="19982"/>
                </a:lnTo>
                <a:lnTo>
                  <a:pt x="4095" y="19982"/>
                </a:lnTo>
                <a:lnTo>
                  <a:pt x="4095" y="1618"/>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49" name="Shape"/>
          <p:cNvSpPr/>
          <p:nvPr/>
        </p:nvSpPr>
        <p:spPr>
          <a:xfrm>
            <a:off x="8699499" y="4559299"/>
            <a:ext cx="609603" cy="440691"/>
          </a:xfrm>
          <a:custGeom>
            <a:avLst/>
            <a:gdLst/>
            <a:ahLst/>
            <a:cxnLst>
              <a:cxn ang="0">
                <a:pos x="wd2" y="hd2"/>
              </a:cxn>
              <a:cxn ang="5400000">
                <a:pos x="wd2" y="hd2"/>
              </a:cxn>
              <a:cxn ang="10800000">
                <a:pos x="wd2" y="hd2"/>
              </a:cxn>
              <a:cxn ang="16200000">
                <a:pos x="wd2" y="hd2"/>
              </a:cxn>
            </a:cxnLst>
            <a:rect l="0" t="0" r="r" b="b"/>
            <a:pathLst>
              <a:path w="21600" h="21600" extrusionOk="0">
                <a:moveTo>
                  <a:pt x="21015" y="19982"/>
                </a:moveTo>
                <a:lnTo>
                  <a:pt x="18675" y="19982"/>
                </a:lnTo>
                <a:lnTo>
                  <a:pt x="18675" y="809"/>
                </a:lnTo>
                <a:cubicBezTo>
                  <a:pt x="18675" y="373"/>
                  <a:pt x="18405" y="0"/>
                  <a:pt x="18090" y="0"/>
                </a:cubicBezTo>
                <a:lnTo>
                  <a:pt x="15075" y="0"/>
                </a:lnTo>
                <a:cubicBezTo>
                  <a:pt x="14760" y="0"/>
                  <a:pt x="14490" y="373"/>
                  <a:pt x="14490" y="809"/>
                </a:cubicBezTo>
                <a:lnTo>
                  <a:pt x="14490" y="19982"/>
                </a:lnTo>
                <a:lnTo>
                  <a:pt x="12870" y="19982"/>
                </a:lnTo>
                <a:lnTo>
                  <a:pt x="12870" y="5789"/>
                </a:lnTo>
                <a:cubicBezTo>
                  <a:pt x="12870" y="5353"/>
                  <a:pt x="12600" y="4980"/>
                  <a:pt x="12285" y="4980"/>
                </a:cubicBezTo>
                <a:lnTo>
                  <a:pt x="9270" y="4980"/>
                </a:lnTo>
                <a:cubicBezTo>
                  <a:pt x="8955" y="4980"/>
                  <a:pt x="8685" y="5353"/>
                  <a:pt x="8685" y="5789"/>
                </a:cubicBezTo>
                <a:lnTo>
                  <a:pt x="8685" y="19982"/>
                </a:lnTo>
                <a:lnTo>
                  <a:pt x="7065" y="19982"/>
                </a:lnTo>
                <a:lnTo>
                  <a:pt x="7065" y="10831"/>
                </a:lnTo>
                <a:cubicBezTo>
                  <a:pt x="7065" y="10395"/>
                  <a:pt x="6795" y="10022"/>
                  <a:pt x="6480" y="10022"/>
                </a:cubicBezTo>
                <a:lnTo>
                  <a:pt x="3465" y="10022"/>
                </a:lnTo>
                <a:cubicBezTo>
                  <a:pt x="3150" y="10022"/>
                  <a:pt x="2880" y="10395"/>
                  <a:pt x="2880" y="10831"/>
                </a:cubicBezTo>
                <a:lnTo>
                  <a:pt x="2880" y="19982"/>
                </a:lnTo>
                <a:lnTo>
                  <a:pt x="585" y="19982"/>
                </a:lnTo>
                <a:cubicBezTo>
                  <a:pt x="270" y="19982"/>
                  <a:pt x="0" y="20355"/>
                  <a:pt x="0" y="20791"/>
                </a:cubicBezTo>
                <a:cubicBezTo>
                  <a:pt x="0" y="21227"/>
                  <a:pt x="270" y="21600"/>
                  <a:pt x="585" y="21600"/>
                </a:cubicBezTo>
                <a:lnTo>
                  <a:pt x="3465" y="21600"/>
                </a:lnTo>
                <a:lnTo>
                  <a:pt x="6480" y="21600"/>
                </a:lnTo>
                <a:lnTo>
                  <a:pt x="9270" y="21600"/>
                </a:lnTo>
                <a:lnTo>
                  <a:pt x="12285" y="21600"/>
                </a:lnTo>
                <a:lnTo>
                  <a:pt x="15075" y="21600"/>
                </a:lnTo>
                <a:lnTo>
                  <a:pt x="18090" y="21600"/>
                </a:lnTo>
                <a:lnTo>
                  <a:pt x="21015" y="21600"/>
                </a:lnTo>
                <a:cubicBezTo>
                  <a:pt x="21330" y="21600"/>
                  <a:pt x="21600" y="21227"/>
                  <a:pt x="21600" y="20791"/>
                </a:cubicBezTo>
                <a:cubicBezTo>
                  <a:pt x="21600" y="20355"/>
                  <a:pt x="21330" y="19982"/>
                  <a:pt x="21015" y="19982"/>
                </a:cubicBezTo>
                <a:close/>
                <a:moveTo>
                  <a:pt x="4050" y="19982"/>
                </a:moveTo>
                <a:lnTo>
                  <a:pt x="4050" y="11578"/>
                </a:lnTo>
                <a:lnTo>
                  <a:pt x="5895" y="11578"/>
                </a:lnTo>
                <a:lnTo>
                  <a:pt x="5895" y="19982"/>
                </a:lnTo>
                <a:lnTo>
                  <a:pt x="4050" y="19982"/>
                </a:lnTo>
                <a:close/>
                <a:moveTo>
                  <a:pt x="9855" y="19982"/>
                </a:moveTo>
                <a:lnTo>
                  <a:pt x="9855" y="6598"/>
                </a:lnTo>
                <a:lnTo>
                  <a:pt x="11700" y="6598"/>
                </a:lnTo>
                <a:lnTo>
                  <a:pt x="11700" y="19982"/>
                </a:lnTo>
                <a:lnTo>
                  <a:pt x="9855" y="19982"/>
                </a:lnTo>
                <a:close/>
                <a:moveTo>
                  <a:pt x="15660" y="19982"/>
                </a:moveTo>
                <a:lnTo>
                  <a:pt x="15660" y="1618"/>
                </a:lnTo>
                <a:lnTo>
                  <a:pt x="17505" y="1618"/>
                </a:lnTo>
                <a:lnTo>
                  <a:pt x="17505" y="19982"/>
                </a:lnTo>
                <a:lnTo>
                  <a:pt x="15660" y="1998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0" name="Shape"/>
          <p:cNvSpPr/>
          <p:nvPr/>
        </p:nvSpPr>
        <p:spPr>
          <a:xfrm>
            <a:off x="12661900" y="4571999"/>
            <a:ext cx="524510" cy="442914"/>
          </a:xfrm>
          <a:custGeom>
            <a:avLst/>
            <a:gdLst/>
            <a:ahLst/>
            <a:cxnLst>
              <a:cxn ang="0">
                <a:pos x="wd2" y="hd2"/>
              </a:cxn>
              <a:cxn ang="5400000">
                <a:pos x="wd2" y="hd2"/>
              </a:cxn>
              <a:cxn ang="10800000">
                <a:pos x="wd2" y="hd2"/>
              </a:cxn>
              <a:cxn ang="16200000">
                <a:pos x="wd2" y="hd2"/>
              </a:cxn>
            </a:cxnLst>
            <a:rect l="0" t="0" r="r" b="b"/>
            <a:pathLst>
              <a:path w="21600" h="21523" extrusionOk="0">
                <a:moveTo>
                  <a:pt x="12552" y="46"/>
                </a:moveTo>
                <a:cubicBezTo>
                  <a:pt x="10355" y="46"/>
                  <a:pt x="8316" y="972"/>
                  <a:pt x="6642" y="2638"/>
                </a:cubicBezTo>
                <a:lnTo>
                  <a:pt x="4655" y="232"/>
                </a:lnTo>
                <a:cubicBezTo>
                  <a:pt x="4393" y="-77"/>
                  <a:pt x="3975" y="-77"/>
                  <a:pt x="3713" y="232"/>
                </a:cubicBezTo>
                <a:cubicBezTo>
                  <a:pt x="1308" y="3009"/>
                  <a:pt x="0" y="6773"/>
                  <a:pt x="0" y="10785"/>
                </a:cubicBezTo>
                <a:cubicBezTo>
                  <a:pt x="0" y="11217"/>
                  <a:pt x="314" y="11587"/>
                  <a:pt x="680" y="11587"/>
                </a:cubicBezTo>
                <a:lnTo>
                  <a:pt x="3504" y="11587"/>
                </a:lnTo>
                <a:cubicBezTo>
                  <a:pt x="3870" y="17141"/>
                  <a:pt x="7793" y="21523"/>
                  <a:pt x="12552" y="21523"/>
                </a:cubicBezTo>
                <a:cubicBezTo>
                  <a:pt x="17573" y="21523"/>
                  <a:pt x="21600" y="16709"/>
                  <a:pt x="21600" y="10846"/>
                </a:cubicBezTo>
                <a:cubicBezTo>
                  <a:pt x="21600" y="4860"/>
                  <a:pt x="17521" y="46"/>
                  <a:pt x="12552" y="46"/>
                </a:cubicBezTo>
                <a:close/>
                <a:moveTo>
                  <a:pt x="4184" y="1960"/>
                </a:moveTo>
                <a:lnTo>
                  <a:pt x="6119" y="4305"/>
                </a:lnTo>
                <a:cubicBezTo>
                  <a:pt x="6119" y="4305"/>
                  <a:pt x="6119" y="4305"/>
                  <a:pt x="6119" y="4305"/>
                </a:cubicBezTo>
                <a:lnTo>
                  <a:pt x="10878" y="9982"/>
                </a:lnTo>
                <a:lnTo>
                  <a:pt x="4079" y="9982"/>
                </a:lnTo>
                <a:lnTo>
                  <a:pt x="1360" y="9982"/>
                </a:lnTo>
                <a:cubicBezTo>
                  <a:pt x="1517" y="7020"/>
                  <a:pt x="2510" y="4181"/>
                  <a:pt x="4184" y="1960"/>
                </a:cubicBezTo>
                <a:close/>
                <a:moveTo>
                  <a:pt x="12552" y="19918"/>
                </a:moveTo>
                <a:cubicBezTo>
                  <a:pt x="8525" y="19918"/>
                  <a:pt x="5178" y="16277"/>
                  <a:pt x="4864" y="11587"/>
                </a:cubicBezTo>
                <a:lnTo>
                  <a:pt x="12552" y="11587"/>
                </a:lnTo>
                <a:cubicBezTo>
                  <a:pt x="12814" y="11587"/>
                  <a:pt x="13075" y="11402"/>
                  <a:pt x="13180" y="11093"/>
                </a:cubicBezTo>
                <a:cubicBezTo>
                  <a:pt x="13284" y="10785"/>
                  <a:pt x="13232" y="10476"/>
                  <a:pt x="13023" y="10229"/>
                </a:cubicBezTo>
                <a:lnTo>
                  <a:pt x="7584" y="3749"/>
                </a:lnTo>
                <a:cubicBezTo>
                  <a:pt x="8943" y="2392"/>
                  <a:pt x="10722" y="1651"/>
                  <a:pt x="12500" y="1651"/>
                </a:cubicBezTo>
                <a:cubicBezTo>
                  <a:pt x="16736" y="1651"/>
                  <a:pt x="20240" y="5724"/>
                  <a:pt x="20240" y="10785"/>
                </a:cubicBezTo>
                <a:cubicBezTo>
                  <a:pt x="20240" y="15845"/>
                  <a:pt x="16788" y="19918"/>
                  <a:pt x="12552" y="1991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1" name="Shape"/>
          <p:cNvSpPr/>
          <p:nvPr/>
        </p:nvSpPr>
        <p:spPr>
          <a:xfrm>
            <a:off x="13931900" y="44704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1610" y="10800"/>
                </a:moveTo>
                <a:lnTo>
                  <a:pt x="18000" y="4410"/>
                </a:lnTo>
                <a:cubicBezTo>
                  <a:pt x="19485" y="6120"/>
                  <a:pt x="20430" y="8325"/>
                  <a:pt x="20430" y="10800"/>
                </a:cubicBezTo>
                <a:cubicBezTo>
                  <a:pt x="20430" y="13275"/>
                  <a:pt x="19485" y="15525"/>
                  <a:pt x="18000" y="17190"/>
                </a:cubicBezTo>
                <a:lnTo>
                  <a:pt x="11610" y="10800"/>
                </a:lnTo>
                <a:close/>
                <a:moveTo>
                  <a:pt x="17190" y="3600"/>
                </a:moveTo>
                <a:lnTo>
                  <a:pt x="10800" y="9990"/>
                </a:lnTo>
                <a:lnTo>
                  <a:pt x="4410" y="3555"/>
                </a:lnTo>
                <a:cubicBezTo>
                  <a:pt x="6120" y="2070"/>
                  <a:pt x="8370" y="1125"/>
                  <a:pt x="10800" y="1125"/>
                </a:cubicBezTo>
                <a:cubicBezTo>
                  <a:pt x="13230" y="1125"/>
                  <a:pt x="15480" y="2070"/>
                  <a:pt x="17190" y="3600"/>
                </a:cubicBezTo>
                <a:close/>
                <a:moveTo>
                  <a:pt x="3600" y="4365"/>
                </a:moveTo>
                <a:lnTo>
                  <a:pt x="9990" y="10755"/>
                </a:lnTo>
                <a:lnTo>
                  <a:pt x="3600" y="17145"/>
                </a:lnTo>
                <a:cubicBezTo>
                  <a:pt x="2070" y="15435"/>
                  <a:pt x="1170" y="13185"/>
                  <a:pt x="1170" y="10755"/>
                </a:cubicBezTo>
                <a:cubicBezTo>
                  <a:pt x="1125" y="8325"/>
                  <a:pt x="2070" y="6075"/>
                  <a:pt x="3600" y="4365"/>
                </a:cubicBezTo>
                <a:close/>
                <a:moveTo>
                  <a:pt x="4410" y="18000"/>
                </a:moveTo>
                <a:lnTo>
                  <a:pt x="10800" y="11610"/>
                </a:lnTo>
                <a:lnTo>
                  <a:pt x="17190" y="18000"/>
                </a:lnTo>
                <a:cubicBezTo>
                  <a:pt x="15480" y="19485"/>
                  <a:pt x="13275" y="20430"/>
                  <a:pt x="10800" y="20430"/>
                </a:cubicBezTo>
                <a:cubicBezTo>
                  <a:pt x="8325" y="20430"/>
                  <a:pt x="6120" y="19485"/>
                  <a:pt x="4410" y="1800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2" name="Shape"/>
          <p:cNvSpPr/>
          <p:nvPr/>
        </p:nvSpPr>
        <p:spPr>
          <a:xfrm>
            <a:off x="15290799" y="4559300"/>
            <a:ext cx="525783" cy="440691"/>
          </a:xfrm>
          <a:custGeom>
            <a:avLst/>
            <a:gdLst/>
            <a:ahLst/>
            <a:cxnLst>
              <a:cxn ang="0">
                <a:pos x="wd2" y="hd2"/>
              </a:cxn>
              <a:cxn ang="5400000">
                <a:pos x="wd2" y="hd2"/>
              </a:cxn>
              <a:cxn ang="10800000">
                <a:pos x="wd2" y="hd2"/>
              </a:cxn>
              <a:cxn ang="16200000">
                <a:pos x="wd2" y="hd2"/>
              </a:cxn>
            </a:cxnLst>
            <a:rect l="0" t="0" r="r" b="b"/>
            <a:pathLst>
              <a:path w="21600" h="21476" extrusionOk="0">
                <a:moveTo>
                  <a:pt x="12522" y="0"/>
                </a:moveTo>
                <a:cubicBezTo>
                  <a:pt x="10330" y="0"/>
                  <a:pt x="8244" y="928"/>
                  <a:pt x="6574" y="2599"/>
                </a:cubicBezTo>
                <a:lnTo>
                  <a:pt x="4591" y="247"/>
                </a:lnTo>
                <a:cubicBezTo>
                  <a:pt x="4330" y="-62"/>
                  <a:pt x="3913" y="-62"/>
                  <a:pt x="3652" y="247"/>
                </a:cubicBezTo>
                <a:cubicBezTo>
                  <a:pt x="1304" y="3033"/>
                  <a:pt x="0" y="6808"/>
                  <a:pt x="0" y="10769"/>
                </a:cubicBezTo>
                <a:cubicBezTo>
                  <a:pt x="0" y="14730"/>
                  <a:pt x="1304" y="18443"/>
                  <a:pt x="3652" y="21229"/>
                </a:cubicBezTo>
                <a:cubicBezTo>
                  <a:pt x="3913" y="21538"/>
                  <a:pt x="4330" y="21538"/>
                  <a:pt x="4591" y="21229"/>
                </a:cubicBezTo>
                <a:lnTo>
                  <a:pt x="6574" y="18877"/>
                </a:lnTo>
                <a:cubicBezTo>
                  <a:pt x="8243" y="20548"/>
                  <a:pt x="10330" y="21476"/>
                  <a:pt x="12522" y="21476"/>
                </a:cubicBezTo>
                <a:cubicBezTo>
                  <a:pt x="17530" y="21476"/>
                  <a:pt x="21600" y="16649"/>
                  <a:pt x="21600" y="10707"/>
                </a:cubicBezTo>
                <a:cubicBezTo>
                  <a:pt x="21600" y="4827"/>
                  <a:pt x="17530" y="0"/>
                  <a:pt x="12522" y="0"/>
                </a:cubicBezTo>
                <a:close/>
                <a:moveTo>
                  <a:pt x="4122" y="19496"/>
                </a:moveTo>
                <a:cubicBezTo>
                  <a:pt x="2296" y="17082"/>
                  <a:pt x="1304" y="13987"/>
                  <a:pt x="1304" y="10707"/>
                </a:cubicBezTo>
                <a:cubicBezTo>
                  <a:pt x="1304" y="7427"/>
                  <a:pt x="2296" y="4332"/>
                  <a:pt x="4122" y="1918"/>
                </a:cubicBezTo>
                <a:lnTo>
                  <a:pt x="11530" y="10707"/>
                </a:lnTo>
                <a:lnTo>
                  <a:pt x="6052" y="17206"/>
                </a:lnTo>
                <a:cubicBezTo>
                  <a:pt x="6052" y="17206"/>
                  <a:pt x="6052" y="17206"/>
                  <a:pt x="6052" y="17206"/>
                </a:cubicBezTo>
                <a:lnTo>
                  <a:pt x="4122" y="19496"/>
                </a:lnTo>
                <a:close/>
                <a:moveTo>
                  <a:pt x="12522" y="19929"/>
                </a:moveTo>
                <a:cubicBezTo>
                  <a:pt x="10696" y="19929"/>
                  <a:pt x="8922" y="19186"/>
                  <a:pt x="7513" y="17763"/>
                </a:cubicBezTo>
                <a:lnTo>
                  <a:pt x="12991" y="11326"/>
                </a:lnTo>
                <a:cubicBezTo>
                  <a:pt x="13252" y="11017"/>
                  <a:pt x="13252" y="10521"/>
                  <a:pt x="12991" y="10212"/>
                </a:cubicBezTo>
                <a:lnTo>
                  <a:pt x="7565" y="3775"/>
                </a:lnTo>
                <a:cubicBezTo>
                  <a:pt x="8974" y="2414"/>
                  <a:pt x="10696" y="1609"/>
                  <a:pt x="12522" y="1609"/>
                </a:cubicBezTo>
                <a:cubicBezTo>
                  <a:pt x="16800" y="1609"/>
                  <a:pt x="20243" y="5694"/>
                  <a:pt x="20243" y="10769"/>
                </a:cubicBezTo>
                <a:cubicBezTo>
                  <a:pt x="20243" y="15782"/>
                  <a:pt x="16800" y="19929"/>
                  <a:pt x="12522" y="1992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3" name="Shape"/>
          <p:cNvSpPr/>
          <p:nvPr/>
        </p:nvSpPr>
        <p:spPr>
          <a:xfrm>
            <a:off x="16548100" y="4571972"/>
            <a:ext cx="609600" cy="440560"/>
          </a:xfrm>
          <a:custGeom>
            <a:avLst/>
            <a:gdLst/>
            <a:ahLst/>
            <a:cxnLst>
              <a:cxn ang="0">
                <a:pos x="wd2" y="hd2"/>
              </a:cxn>
              <a:cxn ang="5400000">
                <a:pos x="wd2" y="hd2"/>
              </a:cxn>
              <a:cxn ang="10800000">
                <a:pos x="wd2" y="hd2"/>
              </a:cxn>
              <a:cxn ang="16200000">
                <a:pos x="wd2" y="hd2"/>
              </a:cxn>
            </a:cxnLst>
            <a:rect l="0" t="0" r="r" b="b"/>
            <a:pathLst>
              <a:path w="21600" h="21578" extrusionOk="0">
                <a:moveTo>
                  <a:pt x="591" y="1"/>
                </a:moveTo>
                <a:cubicBezTo>
                  <a:pt x="276" y="1"/>
                  <a:pt x="0" y="382"/>
                  <a:pt x="0" y="818"/>
                </a:cubicBezTo>
                <a:lnTo>
                  <a:pt x="0" y="20781"/>
                </a:lnTo>
                <a:cubicBezTo>
                  <a:pt x="0" y="21216"/>
                  <a:pt x="276" y="21578"/>
                  <a:pt x="591" y="21578"/>
                </a:cubicBezTo>
                <a:lnTo>
                  <a:pt x="21009" y="21578"/>
                </a:lnTo>
                <a:cubicBezTo>
                  <a:pt x="21324" y="21578"/>
                  <a:pt x="21600" y="21216"/>
                  <a:pt x="21600" y="20781"/>
                </a:cubicBezTo>
                <a:cubicBezTo>
                  <a:pt x="21600" y="20346"/>
                  <a:pt x="21369" y="19965"/>
                  <a:pt x="21009" y="19965"/>
                </a:cubicBezTo>
                <a:lnTo>
                  <a:pt x="1167" y="19965"/>
                </a:lnTo>
                <a:lnTo>
                  <a:pt x="1167" y="818"/>
                </a:lnTo>
                <a:cubicBezTo>
                  <a:pt x="1167" y="382"/>
                  <a:pt x="906" y="1"/>
                  <a:pt x="591" y="1"/>
                </a:cubicBezTo>
                <a:close/>
                <a:moveTo>
                  <a:pt x="17972" y="40"/>
                </a:moveTo>
                <a:cubicBezTo>
                  <a:pt x="17831" y="102"/>
                  <a:pt x="17702" y="250"/>
                  <a:pt x="17634" y="468"/>
                </a:cubicBezTo>
                <a:lnTo>
                  <a:pt x="14259" y="9857"/>
                </a:lnTo>
                <a:lnTo>
                  <a:pt x="9492" y="7738"/>
                </a:lnTo>
                <a:cubicBezTo>
                  <a:pt x="9267" y="7676"/>
                  <a:pt x="9037" y="7746"/>
                  <a:pt x="8902" y="7932"/>
                </a:cubicBezTo>
                <a:lnTo>
                  <a:pt x="5850" y="12150"/>
                </a:lnTo>
                <a:lnTo>
                  <a:pt x="3319" y="15708"/>
                </a:lnTo>
                <a:cubicBezTo>
                  <a:pt x="2959" y="16205"/>
                  <a:pt x="3187" y="17068"/>
                  <a:pt x="3727" y="17068"/>
                </a:cubicBezTo>
                <a:cubicBezTo>
                  <a:pt x="3862" y="17068"/>
                  <a:pt x="4044" y="17002"/>
                  <a:pt x="4134" y="16816"/>
                </a:cubicBezTo>
                <a:lnTo>
                  <a:pt x="9492" y="9410"/>
                </a:lnTo>
                <a:lnTo>
                  <a:pt x="14400" y="11587"/>
                </a:lnTo>
                <a:cubicBezTo>
                  <a:pt x="14670" y="11711"/>
                  <a:pt x="14985" y="11532"/>
                  <a:pt x="15075" y="11159"/>
                </a:cubicBezTo>
                <a:lnTo>
                  <a:pt x="18675" y="1148"/>
                </a:lnTo>
                <a:cubicBezTo>
                  <a:pt x="18810" y="775"/>
                  <a:pt x="18709" y="266"/>
                  <a:pt x="18394" y="79"/>
                </a:cubicBezTo>
                <a:cubicBezTo>
                  <a:pt x="18259" y="-14"/>
                  <a:pt x="18112" y="-22"/>
                  <a:pt x="17972" y="4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4" name="Shape"/>
          <p:cNvSpPr/>
          <p:nvPr/>
        </p:nvSpPr>
        <p:spPr>
          <a:xfrm>
            <a:off x="11290300" y="3429000"/>
            <a:ext cx="609600" cy="440532"/>
          </a:xfrm>
          <a:custGeom>
            <a:avLst/>
            <a:gdLst/>
            <a:ahLst/>
            <a:cxnLst>
              <a:cxn ang="0">
                <a:pos x="wd2" y="hd2"/>
              </a:cxn>
              <a:cxn ang="5400000">
                <a:pos x="wd2" y="hd2"/>
              </a:cxn>
              <a:cxn ang="10800000">
                <a:pos x="wd2" y="hd2"/>
              </a:cxn>
              <a:cxn ang="16200000">
                <a:pos x="wd2" y="hd2"/>
              </a:cxn>
            </a:cxnLst>
            <a:rect l="0" t="0" r="r" b="b"/>
            <a:pathLst>
              <a:path w="21600" h="21600" extrusionOk="0">
                <a:moveTo>
                  <a:pt x="2391" y="0"/>
                </a:moveTo>
                <a:cubicBezTo>
                  <a:pt x="1086" y="0"/>
                  <a:pt x="0" y="1502"/>
                  <a:pt x="0" y="3308"/>
                </a:cubicBezTo>
                <a:lnTo>
                  <a:pt x="0" y="18311"/>
                </a:lnTo>
                <a:cubicBezTo>
                  <a:pt x="0" y="20117"/>
                  <a:pt x="1086" y="21600"/>
                  <a:pt x="2391" y="21600"/>
                </a:cubicBezTo>
                <a:lnTo>
                  <a:pt x="19209" y="21600"/>
                </a:lnTo>
                <a:cubicBezTo>
                  <a:pt x="20514" y="21600"/>
                  <a:pt x="21600" y="20117"/>
                  <a:pt x="21600" y="18311"/>
                </a:cubicBezTo>
                <a:lnTo>
                  <a:pt x="21600" y="3308"/>
                </a:lnTo>
                <a:cubicBezTo>
                  <a:pt x="21600" y="1440"/>
                  <a:pt x="20514" y="0"/>
                  <a:pt x="19209" y="0"/>
                </a:cubicBezTo>
                <a:lnTo>
                  <a:pt x="2391" y="0"/>
                </a:lnTo>
                <a:close/>
                <a:moveTo>
                  <a:pt x="2391" y="1557"/>
                </a:moveTo>
                <a:lnTo>
                  <a:pt x="19209" y="1557"/>
                </a:lnTo>
                <a:cubicBezTo>
                  <a:pt x="19884" y="1557"/>
                  <a:pt x="20433" y="2296"/>
                  <a:pt x="20433" y="3230"/>
                </a:cubicBezTo>
                <a:lnTo>
                  <a:pt x="20433" y="4923"/>
                </a:lnTo>
                <a:lnTo>
                  <a:pt x="1125" y="4923"/>
                </a:lnTo>
                <a:lnTo>
                  <a:pt x="1125" y="3230"/>
                </a:lnTo>
                <a:cubicBezTo>
                  <a:pt x="1170" y="2358"/>
                  <a:pt x="1716" y="1557"/>
                  <a:pt x="2391" y="1557"/>
                </a:cubicBezTo>
                <a:close/>
                <a:moveTo>
                  <a:pt x="1167" y="6597"/>
                </a:moveTo>
                <a:lnTo>
                  <a:pt x="20475" y="6597"/>
                </a:lnTo>
                <a:lnTo>
                  <a:pt x="20475" y="18311"/>
                </a:lnTo>
                <a:cubicBezTo>
                  <a:pt x="20430" y="19183"/>
                  <a:pt x="19884" y="19985"/>
                  <a:pt x="19209" y="19985"/>
                </a:cubicBezTo>
                <a:lnTo>
                  <a:pt x="2391" y="19985"/>
                </a:lnTo>
                <a:cubicBezTo>
                  <a:pt x="1716" y="19985"/>
                  <a:pt x="1167" y="19245"/>
                  <a:pt x="1167" y="18311"/>
                </a:cubicBezTo>
                <a:lnTo>
                  <a:pt x="1167" y="6597"/>
                </a:lnTo>
                <a:close/>
                <a:moveTo>
                  <a:pt x="3741" y="9963"/>
                </a:moveTo>
                <a:cubicBezTo>
                  <a:pt x="3426" y="9963"/>
                  <a:pt x="3150" y="10345"/>
                  <a:pt x="3150" y="10781"/>
                </a:cubicBezTo>
                <a:cubicBezTo>
                  <a:pt x="3150" y="11216"/>
                  <a:pt x="3426" y="11578"/>
                  <a:pt x="3741" y="11578"/>
                </a:cubicBezTo>
                <a:lnTo>
                  <a:pt x="10983" y="11578"/>
                </a:lnTo>
                <a:cubicBezTo>
                  <a:pt x="11298" y="11578"/>
                  <a:pt x="11559" y="11216"/>
                  <a:pt x="11559" y="10781"/>
                </a:cubicBezTo>
                <a:cubicBezTo>
                  <a:pt x="11559" y="10345"/>
                  <a:pt x="11298" y="9963"/>
                  <a:pt x="10983" y="9963"/>
                </a:cubicBezTo>
                <a:lnTo>
                  <a:pt x="3741" y="9963"/>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5" name="Shape"/>
          <p:cNvSpPr/>
          <p:nvPr/>
        </p:nvSpPr>
        <p:spPr>
          <a:xfrm>
            <a:off x="3467099" y="3390900"/>
            <a:ext cx="608830" cy="525781"/>
          </a:xfrm>
          <a:custGeom>
            <a:avLst/>
            <a:gdLst/>
            <a:ahLst/>
            <a:cxnLst>
              <a:cxn ang="0">
                <a:pos x="wd2" y="hd2"/>
              </a:cxn>
              <a:cxn ang="5400000">
                <a:pos x="wd2" y="hd2"/>
              </a:cxn>
              <a:cxn ang="10800000">
                <a:pos x="wd2" y="hd2"/>
              </a:cxn>
              <a:cxn ang="16200000">
                <a:pos x="wd2" y="hd2"/>
              </a:cxn>
            </a:cxnLst>
            <a:rect l="0" t="0" r="r" b="b"/>
            <a:pathLst>
              <a:path w="21573" h="21600" extrusionOk="0">
                <a:moveTo>
                  <a:pt x="18675" y="14504"/>
                </a:moveTo>
                <a:lnTo>
                  <a:pt x="21555" y="3548"/>
                </a:lnTo>
                <a:cubicBezTo>
                  <a:pt x="21600" y="3339"/>
                  <a:pt x="21555" y="3130"/>
                  <a:pt x="21465" y="2974"/>
                </a:cubicBezTo>
                <a:cubicBezTo>
                  <a:pt x="21375" y="2817"/>
                  <a:pt x="21195" y="2713"/>
                  <a:pt x="21015" y="2713"/>
                </a:cubicBezTo>
                <a:lnTo>
                  <a:pt x="4410" y="2713"/>
                </a:lnTo>
                <a:lnTo>
                  <a:pt x="4095" y="0"/>
                </a:lnTo>
                <a:lnTo>
                  <a:pt x="585" y="0"/>
                </a:lnTo>
                <a:cubicBezTo>
                  <a:pt x="270" y="0"/>
                  <a:pt x="0" y="313"/>
                  <a:pt x="0" y="678"/>
                </a:cubicBezTo>
                <a:cubicBezTo>
                  <a:pt x="0" y="1043"/>
                  <a:pt x="270" y="1357"/>
                  <a:pt x="585" y="1357"/>
                </a:cubicBezTo>
                <a:lnTo>
                  <a:pt x="3060" y="1357"/>
                </a:lnTo>
                <a:lnTo>
                  <a:pt x="5175" y="18574"/>
                </a:lnTo>
                <a:lnTo>
                  <a:pt x="6345" y="18574"/>
                </a:lnTo>
                <a:cubicBezTo>
                  <a:pt x="6255" y="18835"/>
                  <a:pt x="6210" y="19096"/>
                  <a:pt x="6210" y="19409"/>
                </a:cubicBezTo>
                <a:cubicBezTo>
                  <a:pt x="6210" y="20609"/>
                  <a:pt x="7065" y="21600"/>
                  <a:pt x="8100" y="21600"/>
                </a:cubicBezTo>
                <a:cubicBezTo>
                  <a:pt x="9135" y="21600"/>
                  <a:pt x="9990" y="20609"/>
                  <a:pt x="9990" y="19409"/>
                </a:cubicBezTo>
                <a:cubicBezTo>
                  <a:pt x="9990" y="19096"/>
                  <a:pt x="9945" y="18835"/>
                  <a:pt x="9855" y="18574"/>
                </a:cubicBezTo>
                <a:lnTo>
                  <a:pt x="16290" y="18574"/>
                </a:lnTo>
                <a:cubicBezTo>
                  <a:pt x="16200" y="18835"/>
                  <a:pt x="16155" y="19096"/>
                  <a:pt x="16155" y="19409"/>
                </a:cubicBezTo>
                <a:cubicBezTo>
                  <a:pt x="16155" y="20609"/>
                  <a:pt x="17010" y="21600"/>
                  <a:pt x="18045" y="21600"/>
                </a:cubicBezTo>
                <a:cubicBezTo>
                  <a:pt x="19080" y="21600"/>
                  <a:pt x="19935" y="20609"/>
                  <a:pt x="19935" y="19409"/>
                </a:cubicBezTo>
                <a:cubicBezTo>
                  <a:pt x="19935" y="18209"/>
                  <a:pt x="19125" y="17270"/>
                  <a:pt x="18090" y="17217"/>
                </a:cubicBezTo>
                <a:cubicBezTo>
                  <a:pt x="18090" y="17217"/>
                  <a:pt x="18090" y="17217"/>
                  <a:pt x="18090" y="17217"/>
                </a:cubicBezTo>
                <a:lnTo>
                  <a:pt x="6255" y="17217"/>
                </a:lnTo>
                <a:lnTo>
                  <a:pt x="5985" y="15026"/>
                </a:lnTo>
                <a:lnTo>
                  <a:pt x="18180" y="15026"/>
                </a:lnTo>
                <a:cubicBezTo>
                  <a:pt x="18360" y="14974"/>
                  <a:pt x="18585" y="14765"/>
                  <a:pt x="18675" y="14504"/>
                </a:cubicBezTo>
                <a:close/>
                <a:moveTo>
                  <a:pt x="8820" y="19357"/>
                </a:moveTo>
                <a:cubicBezTo>
                  <a:pt x="8820" y="19826"/>
                  <a:pt x="8505" y="20191"/>
                  <a:pt x="8100" y="20191"/>
                </a:cubicBezTo>
                <a:cubicBezTo>
                  <a:pt x="7695" y="20191"/>
                  <a:pt x="7380" y="19826"/>
                  <a:pt x="7380" y="19357"/>
                </a:cubicBezTo>
                <a:cubicBezTo>
                  <a:pt x="7380" y="18887"/>
                  <a:pt x="7695" y="18522"/>
                  <a:pt x="8100" y="18522"/>
                </a:cubicBezTo>
                <a:cubicBezTo>
                  <a:pt x="8505" y="18522"/>
                  <a:pt x="8820" y="18887"/>
                  <a:pt x="8820" y="19357"/>
                </a:cubicBezTo>
                <a:close/>
                <a:moveTo>
                  <a:pt x="18045" y="20191"/>
                </a:moveTo>
                <a:cubicBezTo>
                  <a:pt x="17640" y="20191"/>
                  <a:pt x="17325" y="19826"/>
                  <a:pt x="17325" y="19357"/>
                </a:cubicBezTo>
                <a:cubicBezTo>
                  <a:pt x="17325" y="18887"/>
                  <a:pt x="17640" y="18522"/>
                  <a:pt x="18045" y="18522"/>
                </a:cubicBezTo>
                <a:cubicBezTo>
                  <a:pt x="18450" y="18522"/>
                  <a:pt x="18765" y="18887"/>
                  <a:pt x="18765" y="19357"/>
                </a:cubicBezTo>
                <a:cubicBezTo>
                  <a:pt x="18765" y="19826"/>
                  <a:pt x="18450" y="20191"/>
                  <a:pt x="18045" y="20191"/>
                </a:cubicBezTo>
                <a:close/>
                <a:moveTo>
                  <a:pt x="5760" y="13617"/>
                </a:moveTo>
                <a:lnTo>
                  <a:pt x="4590" y="3965"/>
                </a:lnTo>
                <a:lnTo>
                  <a:pt x="20250" y="3965"/>
                </a:lnTo>
                <a:lnTo>
                  <a:pt x="17730" y="13617"/>
                </a:lnTo>
                <a:lnTo>
                  <a:pt x="5760" y="13617"/>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6" name="Shape"/>
          <p:cNvSpPr/>
          <p:nvPr/>
        </p:nvSpPr>
        <p:spPr>
          <a:xfrm>
            <a:off x="6070600" y="3352800"/>
            <a:ext cx="609600" cy="608331"/>
          </a:xfrm>
          <a:custGeom>
            <a:avLst/>
            <a:gdLst/>
            <a:ahLst/>
            <a:cxnLst>
              <a:cxn ang="0">
                <a:pos x="wd2" y="hd2"/>
              </a:cxn>
              <a:cxn ang="5400000">
                <a:pos x="wd2" y="hd2"/>
              </a:cxn>
              <a:cxn ang="10800000">
                <a:pos x="wd2" y="hd2"/>
              </a:cxn>
              <a:cxn ang="16200000">
                <a:pos x="wd2" y="hd2"/>
              </a:cxn>
            </a:cxnLst>
            <a:rect l="0" t="0" r="r" b="b"/>
            <a:pathLst>
              <a:path w="21600" h="21600" extrusionOk="0">
                <a:moveTo>
                  <a:pt x="21555" y="5682"/>
                </a:moveTo>
                <a:cubicBezTo>
                  <a:pt x="21555" y="5637"/>
                  <a:pt x="21555" y="5637"/>
                  <a:pt x="21555" y="5682"/>
                </a:cubicBezTo>
                <a:cubicBezTo>
                  <a:pt x="21555" y="5637"/>
                  <a:pt x="21555" y="5637"/>
                  <a:pt x="21555" y="5637"/>
                </a:cubicBezTo>
                <a:cubicBezTo>
                  <a:pt x="21555" y="5547"/>
                  <a:pt x="21510" y="5456"/>
                  <a:pt x="21465" y="5366"/>
                </a:cubicBezTo>
                <a:lnTo>
                  <a:pt x="19980" y="406"/>
                </a:lnTo>
                <a:cubicBezTo>
                  <a:pt x="19890" y="180"/>
                  <a:pt x="19665" y="0"/>
                  <a:pt x="19440" y="0"/>
                </a:cubicBezTo>
                <a:lnTo>
                  <a:pt x="13410" y="0"/>
                </a:lnTo>
                <a:lnTo>
                  <a:pt x="7965" y="0"/>
                </a:lnTo>
                <a:lnTo>
                  <a:pt x="1980" y="0"/>
                </a:lnTo>
                <a:cubicBezTo>
                  <a:pt x="1710" y="0"/>
                  <a:pt x="1485" y="180"/>
                  <a:pt x="1440" y="406"/>
                </a:cubicBezTo>
                <a:lnTo>
                  <a:pt x="0" y="5501"/>
                </a:lnTo>
                <a:cubicBezTo>
                  <a:pt x="0" y="5501"/>
                  <a:pt x="0" y="5501"/>
                  <a:pt x="0" y="5547"/>
                </a:cubicBezTo>
                <a:cubicBezTo>
                  <a:pt x="0" y="5547"/>
                  <a:pt x="0" y="5547"/>
                  <a:pt x="0" y="5592"/>
                </a:cubicBezTo>
                <a:cubicBezTo>
                  <a:pt x="0" y="5637"/>
                  <a:pt x="0" y="5682"/>
                  <a:pt x="0" y="5682"/>
                </a:cubicBezTo>
                <a:cubicBezTo>
                  <a:pt x="0" y="6854"/>
                  <a:pt x="540" y="7982"/>
                  <a:pt x="1440" y="8748"/>
                </a:cubicBezTo>
                <a:lnTo>
                  <a:pt x="1440" y="20428"/>
                </a:lnTo>
                <a:lnTo>
                  <a:pt x="585" y="20428"/>
                </a:lnTo>
                <a:cubicBezTo>
                  <a:pt x="270" y="20428"/>
                  <a:pt x="0" y="20698"/>
                  <a:pt x="0" y="21014"/>
                </a:cubicBezTo>
                <a:cubicBezTo>
                  <a:pt x="0" y="21329"/>
                  <a:pt x="270" y="21600"/>
                  <a:pt x="585" y="21600"/>
                </a:cubicBezTo>
                <a:lnTo>
                  <a:pt x="21015" y="21600"/>
                </a:lnTo>
                <a:cubicBezTo>
                  <a:pt x="21330" y="21600"/>
                  <a:pt x="21600" y="21329"/>
                  <a:pt x="21600" y="21014"/>
                </a:cubicBezTo>
                <a:cubicBezTo>
                  <a:pt x="21600" y="20698"/>
                  <a:pt x="21330" y="20428"/>
                  <a:pt x="21015" y="20428"/>
                </a:cubicBezTo>
                <a:lnTo>
                  <a:pt x="20025" y="20428"/>
                </a:lnTo>
                <a:lnTo>
                  <a:pt x="20025" y="8838"/>
                </a:lnTo>
                <a:cubicBezTo>
                  <a:pt x="21015" y="8072"/>
                  <a:pt x="21555" y="6899"/>
                  <a:pt x="21555" y="5682"/>
                </a:cubicBezTo>
                <a:close/>
                <a:moveTo>
                  <a:pt x="10395" y="8478"/>
                </a:moveTo>
                <a:cubicBezTo>
                  <a:pt x="9180" y="8342"/>
                  <a:pt x="8145" y="7395"/>
                  <a:pt x="7875" y="6178"/>
                </a:cubicBezTo>
                <a:lnTo>
                  <a:pt x="13500" y="6178"/>
                </a:lnTo>
                <a:cubicBezTo>
                  <a:pt x="13230" y="7486"/>
                  <a:pt x="12060" y="8478"/>
                  <a:pt x="10710" y="8478"/>
                </a:cubicBezTo>
                <a:cubicBezTo>
                  <a:pt x="10575" y="8478"/>
                  <a:pt x="10485" y="8478"/>
                  <a:pt x="10395" y="8478"/>
                </a:cubicBezTo>
                <a:close/>
                <a:moveTo>
                  <a:pt x="2880" y="8207"/>
                </a:moveTo>
                <a:cubicBezTo>
                  <a:pt x="2025" y="7846"/>
                  <a:pt x="1395" y="7125"/>
                  <a:pt x="1215" y="6223"/>
                </a:cubicBezTo>
                <a:cubicBezTo>
                  <a:pt x="1845" y="6223"/>
                  <a:pt x="2430" y="6223"/>
                  <a:pt x="3060" y="6223"/>
                </a:cubicBezTo>
                <a:cubicBezTo>
                  <a:pt x="4050" y="6223"/>
                  <a:pt x="4995" y="6223"/>
                  <a:pt x="5985" y="6223"/>
                </a:cubicBezTo>
                <a:cubicBezTo>
                  <a:pt x="6210" y="6223"/>
                  <a:pt x="6435" y="6223"/>
                  <a:pt x="6660" y="6223"/>
                </a:cubicBezTo>
                <a:cubicBezTo>
                  <a:pt x="6255" y="7846"/>
                  <a:pt x="4455" y="8838"/>
                  <a:pt x="2880" y="8207"/>
                </a:cubicBezTo>
                <a:close/>
                <a:moveTo>
                  <a:pt x="12915" y="1127"/>
                </a:moveTo>
                <a:lnTo>
                  <a:pt x="13455" y="5051"/>
                </a:lnTo>
                <a:lnTo>
                  <a:pt x="7920" y="5051"/>
                </a:lnTo>
                <a:lnTo>
                  <a:pt x="7920" y="5051"/>
                </a:lnTo>
                <a:lnTo>
                  <a:pt x="8460" y="1127"/>
                </a:lnTo>
                <a:lnTo>
                  <a:pt x="12915" y="1127"/>
                </a:lnTo>
                <a:close/>
                <a:moveTo>
                  <a:pt x="19125" y="8072"/>
                </a:moveTo>
                <a:cubicBezTo>
                  <a:pt x="18675" y="8387"/>
                  <a:pt x="18135" y="8523"/>
                  <a:pt x="17550" y="8523"/>
                </a:cubicBezTo>
                <a:cubicBezTo>
                  <a:pt x="16155" y="8523"/>
                  <a:pt x="14985" y="7531"/>
                  <a:pt x="14760" y="6178"/>
                </a:cubicBezTo>
                <a:lnTo>
                  <a:pt x="20385" y="6178"/>
                </a:lnTo>
                <a:cubicBezTo>
                  <a:pt x="20205" y="6944"/>
                  <a:pt x="19800" y="7621"/>
                  <a:pt x="19125" y="8072"/>
                </a:cubicBezTo>
                <a:close/>
                <a:moveTo>
                  <a:pt x="19035" y="1127"/>
                </a:moveTo>
                <a:lnTo>
                  <a:pt x="20205" y="5051"/>
                </a:lnTo>
                <a:lnTo>
                  <a:pt x="14625" y="5051"/>
                </a:lnTo>
                <a:lnTo>
                  <a:pt x="14085" y="1127"/>
                </a:lnTo>
                <a:lnTo>
                  <a:pt x="19035" y="1127"/>
                </a:lnTo>
                <a:close/>
                <a:moveTo>
                  <a:pt x="2430" y="1127"/>
                </a:moveTo>
                <a:lnTo>
                  <a:pt x="7290" y="1127"/>
                </a:lnTo>
                <a:lnTo>
                  <a:pt x="6750" y="5051"/>
                </a:lnTo>
                <a:lnTo>
                  <a:pt x="6660" y="5051"/>
                </a:lnTo>
                <a:lnTo>
                  <a:pt x="1305" y="5051"/>
                </a:lnTo>
                <a:lnTo>
                  <a:pt x="2430" y="1127"/>
                </a:lnTo>
                <a:close/>
                <a:moveTo>
                  <a:pt x="13635" y="20428"/>
                </a:moveTo>
                <a:lnTo>
                  <a:pt x="7920" y="20428"/>
                </a:lnTo>
                <a:lnTo>
                  <a:pt x="7920" y="12762"/>
                </a:lnTo>
                <a:lnTo>
                  <a:pt x="13635" y="12762"/>
                </a:lnTo>
                <a:lnTo>
                  <a:pt x="13635" y="20428"/>
                </a:lnTo>
                <a:close/>
                <a:moveTo>
                  <a:pt x="14805" y="20428"/>
                </a:moveTo>
                <a:lnTo>
                  <a:pt x="14805" y="12266"/>
                </a:lnTo>
                <a:cubicBezTo>
                  <a:pt x="14805" y="12130"/>
                  <a:pt x="14760" y="11950"/>
                  <a:pt x="14670" y="11815"/>
                </a:cubicBezTo>
                <a:cubicBezTo>
                  <a:pt x="14580" y="11679"/>
                  <a:pt x="14400" y="11589"/>
                  <a:pt x="14220" y="11589"/>
                </a:cubicBezTo>
                <a:lnTo>
                  <a:pt x="7335" y="11589"/>
                </a:lnTo>
                <a:cubicBezTo>
                  <a:pt x="7155" y="11589"/>
                  <a:pt x="7020" y="11679"/>
                  <a:pt x="6885" y="11815"/>
                </a:cubicBezTo>
                <a:cubicBezTo>
                  <a:pt x="6795" y="11950"/>
                  <a:pt x="6750" y="12085"/>
                  <a:pt x="6750" y="12266"/>
                </a:cubicBezTo>
                <a:lnTo>
                  <a:pt x="6750" y="20428"/>
                </a:lnTo>
                <a:lnTo>
                  <a:pt x="2565" y="20428"/>
                </a:lnTo>
                <a:lnTo>
                  <a:pt x="2565" y="9289"/>
                </a:lnTo>
                <a:cubicBezTo>
                  <a:pt x="4275" y="9921"/>
                  <a:pt x="6255" y="9199"/>
                  <a:pt x="7200" y="7666"/>
                </a:cubicBezTo>
                <a:cubicBezTo>
                  <a:pt x="7920" y="8884"/>
                  <a:pt x="9270" y="9650"/>
                  <a:pt x="10665" y="9650"/>
                </a:cubicBezTo>
                <a:cubicBezTo>
                  <a:pt x="12105" y="9650"/>
                  <a:pt x="13365" y="8884"/>
                  <a:pt x="14085" y="7711"/>
                </a:cubicBezTo>
                <a:cubicBezTo>
                  <a:pt x="14805" y="8884"/>
                  <a:pt x="16065" y="9695"/>
                  <a:pt x="17550" y="9695"/>
                </a:cubicBezTo>
                <a:cubicBezTo>
                  <a:pt x="18000" y="9695"/>
                  <a:pt x="18450" y="9605"/>
                  <a:pt x="18855" y="9470"/>
                </a:cubicBezTo>
                <a:lnTo>
                  <a:pt x="18855" y="20428"/>
                </a:lnTo>
                <a:lnTo>
                  <a:pt x="14805" y="20428"/>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7" name="Shape"/>
          <p:cNvSpPr/>
          <p:nvPr/>
        </p:nvSpPr>
        <p:spPr>
          <a:xfrm>
            <a:off x="10071100" y="3390900"/>
            <a:ext cx="442098" cy="520700"/>
          </a:xfrm>
          <a:custGeom>
            <a:avLst/>
            <a:gdLst/>
            <a:ahLst/>
            <a:cxnLst>
              <a:cxn ang="0">
                <a:pos x="wd2" y="hd2"/>
              </a:cxn>
              <a:cxn ang="5400000">
                <a:pos x="wd2" y="hd2"/>
              </a:cxn>
              <a:cxn ang="10800000">
                <a:pos x="wd2" y="hd2"/>
              </a:cxn>
              <a:cxn ang="16200000">
                <a:pos x="wd2" y="hd2"/>
              </a:cxn>
            </a:cxnLst>
            <a:rect l="0" t="0" r="r" b="b"/>
            <a:pathLst>
              <a:path w="21545" h="21600" extrusionOk="0">
                <a:moveTo>
                  <a:pt x="20795" y="16700"/>
                </a:moveTo>
                <a:lnTo>
                  <a:pt x="8727" y="16700"/>
                </a:lnTo>
                <a:lnTo>
                  <a:pt x="5756" y="580"/>
                </a:lnTo>
                <a:cubicBezTo>
                  <a:pt x="5694" y="263"/>
                  <a:pt x="5385" y="0"/>
                  <a:pt x="4951" y="0"/>
                </a:cubicBezTo>
                <a:lnTo>
                  <a:pt x="805" y="0"/>
                </a:lnTo>
                <a:cubicBezTo>
                  <a:pt x="371" y="0"/>
                  <a:pt x="0" y="316"/>
                  <a:pt x="0" y="685"/>
                </a:cubicBezTo>
                <a:cubicBezTo>
                  <a:pt x="0" y="1054"/>
                  <a:pt x="371" y="1370"/>
                  <a:pt x="805" y="1370"/>
                </a:cubicBezTo>
                <a:lnTo>
                  <a:pt x="4270" y="1370"/>
                </a:lnTo>
                <a:lnTo>
                  <a:pt x="7117" y="16753"/>
                </a:lnTo>
                <a:cubicBezTo>
                  <a:pt x="5570" y="16806"/>
                  <a:pt x="4332" y="17860"/>
                  <a:pt x="4332" y="19177"/>
                </a:cubicBezTo>
                <a:cubicBezTo>
                  <a:pt x="4332" y="20494"/>
                  <a:pt x="5632" y="21600"/>
                  <a:pt x="7179" y="21600"/>
                </a:cubicBezTo>
                <a:cubicBezTo>
                  <a:pt x="8727" y="21600"/>
                  <a:pt x="10026" y="20494"/>
                  <a:pt x="10026" y="19177"/>
                </a:cubicBezTo>
                <a:cubicBezTo>
                  <a:pt x="10026" y="18808"/>
                  <a:pt x="9903" y="18439"/>
                  <a:pt x="9717" y="18123"/>
                </a:cubicBezTo>
                <a:lnTo>
                  <a:pt x="20733" y="18123"/>
                </a:lnTo>
                <a:cubicBezTo>
                  <a:pt x="21167" y="18123"/>
                  <a:pt x="21538" y="17807"/>
                  <a:pt x="21538" y="17438"/>
                </a:cubicBezTo>
                <a:cubicBezTo>
                  <a:pt x="21600" y="16964"/>
                  <a:pt x="21229" y="16700"/>
                  <a:pt x="20795" y="16700"/>
                </a:cubicBezTo>
                <a:close/>
                <a:moveTo>
                  <a:pt x="7179" y="20178"/>
                </a:moveTo>
                <a:cubicBezTo>
                  <a:pt x="6499" y="20178"/>
                  <a:pt x="5942" y="19703"/>
                  <a:pt x="5942" y="19124"/>
                </a:cubicBezTo>
                <a:cubicBezTo>
                  <a:pt x="5942" y="18544"/>
                  <a:pt x="6499" y="18070"/>
                  <a:pt x="7179" y="18070"/>
                </a:cubicBezTo>
                <a:cubicBezTo>
                  <a:pt x="7860" y="18070"/>
                  <a:pt x="8417" y="18544"/>
                  <a:pt x="8417" y="19124"/>
                </a:cubicBezTo>
                <a:cubicBezTo>
                  <a:pt x="8479" y="19703"/>
                  <a:pt x="7922" y="20178"/>
                  <a:pt x="7179" y="20178"/>
                </a:cubicBez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8" name="Shape"/>
          <p:cNvSpPr/>
          <p:nvPr/>
        </p:nvSpPr>
        <p:spPr>
          <a:xfrm>
            <a:off x="8762999" y="3390900"/>
            <a:ext cx="440828" cy="525781"/>
          </a:xfrm>
          <a:custGeom>
            <a:avLst/>
            <a:gdLst/>
            <a:ahLst/>
            <a:cxnLst>
              <a:cxn ang="0">
                <a:pos x="wd2" y="hd2"/>
              </a:cxn>
              <a:cxn ang="5400000">
                <a:pos x="wd2" y="hd2"/>
              </a:cxn>
              <a:cxn ang="10800000">
                <a:pos x="wd2" y="hd2"/>
              </a:cxn>
              <a:cxn ang="16200000">
                <a:pos x="wd2" y="hd2"/>
              </a:cxn>
            </a:cxnLst>
            <a:rect l="0" t="0" r="r" b="b"/>
            <a:pathLst>
              <a:path w="21545" h="21600" extrusionOk="0">
                <a:moveTo>
                  <a:pt x="20793" y="16748"/>
                </a:moveTo>
                <a:lnTo>
                  <a:pt x="19179" y="16748"/>
                </a:lnTo>
                <a:lnTo>
                  <a:pt x="19179" y="9078"/>
                </a:lnTo>
                <a:cubicBezTo>
                  <a:pt x="19179" y="8713"/>
                  <a:pt x="18807" y="8400"/>
                  <a:pt x="18372" y="8400"/>
                </a:cubicBezTo>
                <a:lnTo>
                  <a:pt x="14214" y="8400"/>
                </a:lnTo>
                <a:lnTo>
                  <a:pt x="14214" y="4852"/>
                </a:lnTo>
                <a:cubicBezTo>
                  <a:pt x="14214" y="4487"/>
                  <a:pt x="13841" y="4174"/>
                  <a:pt x="13407" y="4174"/>
                </a:cubicBezTo>
                <a:lnTo>
                  <a:pt x="8441" y="4174"/>
                </a:lnTo>
                <a:cubicBezTo>
                  <a:pt x="8007" y="4174"/>
                  <a:pt x="7634" y="4487"/>
                  <a:pt x="7634" y="4852"/>
                </a:cubicBezTo>
                <a:lnTo>
                  <a:pt x="7634" y="9026"/>
                </a:lnTo>
                <a:cubicBezTo>
                  <a:pt x="7634" y="9078"/>
                  <a:pt x="7634" y="9130"/>
                  <a:pt x="7634" y="9183"/>
                </a:cubicBezTo>
                <a:lnTo>
                  <a:pt x="7634" y="16748"/>
                </a:lnTo>
                <a:lnTo>
                  <a:pt x="5834" y="16748"/>
                </a:lnTo>
                <a:lnTo>
                  <a:pt x="5772" y="678"/>
                </a:lnTo>
                <a:cubicBezTo>
                  <a:pt x="5772" y="313"/>
                  <a:pt x="5400" y="0"/>
                  <a:pt x="4966" y="0"/>
                </a:cubicBezTo>
                <a:lnTo>
                  <a:pt x="807" y="0"/>
                </a:lnTo>
                <a:cubicBezTo>
                  <a:pt x="372" y="0"/>
                  <a:pt x="0" y="313"/>
                  <a:pt x="0" y="678"/>
                </a:cubicBezTo>
                <a:cubicBezTo>
                  <a:pt x="0" y="1043"/>
                  <a:pt x="372" y="1357"/>
                  <a:pt x="807" y="1357"/>
                </a:cubicBezTo>
                <a:lnTo>
                  <a:pt x="4159" y="1357"/>
                </a:lnTo>
                <a:lnTo>
                  <a:pt x="4221" y="17426"/>
                </a:lnTo>
                <a:cubicBezTo>
                  <a:pt x="4221" y="17791"/>
                  <a:pt x="4593" y="18104"/>
                  <a:pt x="5028" y="18104"/>
                </a:cubicBezTo>
                <a:lnTo>
                  <a:pt x="5090" y="18104"/>
                </a:lnTo>
                <a:cubicBezTo>
                  <a:pt x="4903" y="18417"/>
                  <a:pt x="4779" y="18783"/>
                  <a:pt x="4779" y="19200"/>
                </a:cubicBezTo>
                <a:cubicBezTo>
                  <a:pt x="4779" y="20504"/>
                  <a:pt x="6083" y="21600"/>
                  <a:pt x="7634" y="21600"/>
                </a:cubicBezTo>
                <a:cubicBezTo>
                  <a:pt x="9186" y="21600"/>
                  <a:pt x="10490" y="20504"/>
                  <a:pt x="10490" y="19200"/>
                </a:cubicBezTo>
                <a:cubicBezTo>
                  <a:pt x="10490" y="18835"/>
                  <a:pt x="10365" y="18470"/>
                  <a:pt x="10179" y="18104"/>
                </a:cubicBezTo>
                <a:lnTo>
                  <a:pt x="15331" y="18104"/>
                </a:lnTo>
                <a:cubicBezTo>
                  <a:pt x="15145" y="18417"/>
                  <a:pt x="15021" y="18783"/>
                  <a:pt x="15021" y="19200"/>
                </a:cubicBezTo>
                <a:cubicBezTo>
                  <a:pt x="15021" y="20504"/>
                  <a:pt x="16324" y="21600"/>
                  <a:pt x="17876" y="21600"/>
                </a:cubicBezTo>
                <a:cubicBezTo>
                  <a:pt x="19428" y="21600"/>
                  <a:pt x="20731" y="20504"/>
                  <a:pt x="20731" y="19200"/>
                </a:cubicBezTo>
                <a:cubicBezTo>
                  <a:pt x="20731" y="18835"/>
                  <a:pt x="20607" y="18470"/>
                  <a:pt x="20421" y="18157"/>
                </a:cubicBezTo>
                <a:lnTo>
                  <a:pt x="20731" y="18157"/>
                </a:lnTo>
                <a:cubicBezTo>
                  <a:pt x="20731" y="18157"/>
                  <a:pt x="20731" y="18157"/>
                  <a:pt x="20731" y="18157"/>
                </a:cubicBezTo>
                <a:cubicBezTo>
                  <a:pt x="21165" y="18157"/>
                  <a:pt x="21538" y="17843"/>
                  <a:pt x="21538" y="17478"/>
                </a:cubicBezTo>
                <a:cubicBezTo>
                  <a:pt x="21600" y="17061"/>
                  <a:pt x="21228" y="16748"/>
                  <a:pt x="20793" y="16748"/>
                </a:cubicBezTo>
                <a:close/>
                <a:moveTo>
                  <a:pt x="17566" y="16748"/>
                </a:moveTo>
                <a:lnTo>
                  <a:pt x="9248" y="16748"/>
                </a:lnTo>
                <a:lnTo>
                  <a:pt x="9248" y="9757"/>
                </a:lnTo>
                <a:lnTo>
                  <a:pt x="17566" y="9757"/>
                </a:lnTo>
                <a:lnTo>
                  <a:pt x="17566" y="16748"/>
                </a:lnTo>
                <a:close/>
                <a:moveTo>
                  <a:pt x="9186" y="5530"/>
                </a:moveTo>
                <a:lnTo>
                  <a:pt x="12600" y="5530"/>
                </a:lnTo>
                <a:lnTo>
                  <a:pt x="12600" y="8400"/>
                </a:lnTo>
                <a:lnTo>
                  <a:pt x="9186" y="8400"/>
                </a:lnTo>
                <a:lnTo>
                  <a:pt x="9186" y="5530"/>
                </a:lnTo>
                <a:close/>
                <a:moveTo>
                  <a:pt x="7697" y="20243"/>
                </a:moveTo>
                <a:cubicBezTo>
                  <a:pt x="7014" y="20243"/>
                  <a:pt x="6455" y="19774"/>
                  <a:pt x="6455" y="19200"/>
                </a:cubicBezTo>
                <a:cubicBezTo>
                  <a:pt x="6455" y="18626"/>
                  <a:pt x="7014" y="18157"/>
                  <a:pt x="7697" y="18157"/>
                </a:cubicBezTo>
                <a:cubicBezTo>
                  <a:pt x="8379" y="18157"/>
                  <a:pt x="8938" y="18626"/>
                  <a:pt x="8938" y="19200"/>
                </a:cubicBezTo>
                <a:cubicBezTo>
                  <a:pt x="8938" y="19774"/>
                  <a:pt x="8379" y="20243"/>
                  <a:pt x="7697" y="20243"/>
                </a:cubicBezTo>
                <a:close/>
                <a:moveTo>
                  <a:pt x="17876" y="20243"/>
                </a:moveTo>
                <a:cubicBezTo>
                  <a:pt x="17193" y="20243"/>
                  <a:pt x="16634" y="19774"/>
                  <a:pt x="16634" y="19200"/>
                </a:cubicBezTo>
                <a:cubicBezTo>
                  <a:pt x="16634" y="18626"/>
                  <a:pt x="17193" y="18157"/>
                  <a:pt x="17876" y="18157"/>
                </a:cubicBezTo>
                <a:cubicBezTo>
                  <a:pt x="18559" y="18157"/>
                  <a:pt x="19117" y="18626"/>
                  <a:pt x="19117" y="19200"/>
                </a:cubicBezTo>
                <a:cubicBezTo>
                  <a:pt x="19179" y="19774"/>
                  <a:pt x="18621" y="20243"/>
                  <a:pt x="17876" y="20243"/>
                </a:cubicBez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9" name="Shape"/>
          <p:cNvSpPr/>
          <p:nvPr/>
        </p:nvSpPr>
        <p:spPr>
          <a:xfrm>
            <a:off x="12598399" y="3390900"/>
            <a:ext cx="609603" cy="525781"/>
          </a:xfrm>
          <a:custGeom>
            <a:avLst/>
            <a:gdLst/>
            <a:ahLst/>
            <a:cxnLst>
              <a:cxn ang="0">
                <a:pos x="wd2" y="hd2"/>
              </a:cxn>
              <a:cxn ang="5400000">
                <a:pos x="wd2" y="hd2"/>
              </a:cxn>
              <a:cxn ang="10800000">
                <a:pos x="wd2" y="hd2"/>
              </a:cxn>
              <a:cxn ang="16200000">
                <a:pos x="wd2" y="hd2"/>
              </a:cxn>
            </a:cxnLst>
            <a:rect l="0" t="0" r="r" b="b"/>
            <a:pathLst>
              <a:path w="21600" h="21600" extrusionOk="0">
                <a:moveTo>
                  <a:pt x="21015" y="3496"/>
                </a:moveTo>
                <a:lnTo>
                  <a:pt x="18585" y="3496"/>
                </a:lnTo>
                <a:lnTo>
                  <a:pt x="18585" y="678"/>
                </a:lnTo>
                <a:cubicBezTo>
                  <a:pt x="18585" y="522"/>
                  <a:pt x="18540" y="313"/>
                  <a:pt x="18405" y="209"/>
                </a:cubicBezTo>
                <a:cubicBezTo>
                  <a:pt x="18315" y="104"/>
                  <a:pt x="18135" y="0"/>
                  <a:pt x="18000" y="0"/>
                </a:cubicBezTo>
                <a:lnTo>
                  <a:pt x="2070" y="0"/>
                </a:lnTo>
                <a:cubicBezTo>
                  <a:pt x="945" y="0"/>
                  <a:pt x="0" y="1096"/>
                  <a:pt x="0" y="2400"/>
                </a:cubicBezTo>
                <a:cubicBezTo>
                  <a:pt x="0" y="2400"/>
                  <a:pt x="0" y="2400"/>
                  <a:pt x="0" y="2452"/>
                </a:cubicBezTo>
                <a:lnTo>
                  <a:pt x="0" y="20922"/>
                </a:lnTo>
                <a:cubicBezTo>
                  <a:pt x="0" y="21287"/>
                  <a:pt x="270" y="21600"/>
                  <a:pt x="585" y="21600"/>
                </a:cubicBezTo>
                <a:lnTo>
                  <a:pt x="21015" y="21600"/>
                </a:lnTo>
                <a:cubicBezTo>
                  <a:pt x="21330" y="21600"/>
                  <a:pt x="21600" y="21287"/>
                  <a:pt x="21600" y="20922"/>
                </a:cubicBezTo>
                <a:lnTo>
                  <a:pt x="21600" y="4174"/>
                </a:lnTo>
                <a:cubicBezTo>
                  <a:pt x="21600" y="3809"/>
                  <a:pt x="21330" y="3496"/>
                  <a:pt x="21015" y="3496"/>
                </a:cubicBezTo>
                <a:close/>
                <a:moveTo>
                  <a:pt x="2070" y="1357"/>
                </a:moveTo>
                <a:lnTo>
                  <a:pt x="17460" y="1357"/>
                </a:lnTo>
                <a:lnTo>
                  <a:pt x="17460" y="3496"/>
                </a:lnTo>
                <a:lnTo>
                  <a:pt x="2115" y="3496"/>
                </a:lnTo>
                <a:cubicBezTo>
                  <a:pt x="1620" y="3496"/>
                  <a:pt x="1215" y="3026"/>
                  <a:pt x="1215" y="2452"/>
                </a:cubicBezTo>
                <a:lnTo>
                  <a:pt x="1215" y="2452"/>
                </a:lnTo>
                <a:lnTo>
                  <a:pt x="1215" y="2452"/>
                </a:lnTo>
                <a:cubicBezTo>
                  <a:pt x="1170" y="1826"/>
                  <a:pt x="1575" y="1357"/>
                  <a:pt x="2070" y="1357"/>
                </a:cubicBezTo>
                <a:close/>
                <a:moveTo>
                  <a:pt x="1170" y="20243"/>
                </a:moveTo>
                <a:lnTo>
                  <a:pt x="1170" y="4591"/>
                </a:lnTo>
                <a:cubicBezTo>
                  <a:pt x="1440" y="4748"/>
                  <a:pt x="1755" y="4852"/>
                  <a:pt x="2070" y="4852"/>
                </a:cubicBezTo>
                <a:lnTo>
                  <a:pt x="20430" y="4852"/>
                </a:lnTo>
                <a:lnTo>
                  <a:pt x="20430" y="9809"/>
                </a:lnTo>
                <a:lnTo>
                  <a:pt x="19800" y="9809"/>
                </a:lnTo>
                <a:cubicBezTo>
                  <a:pt x="18495" y="9809"/>
                  <a:pt x="17415" y="11061"/>
                  <a:pt x="17415" y="12574"/>
                </a:cubicBezTo>
                <a:cubicBezTo>
                  <a:pt x="17415" y="14087"/>
                  <a:pt x="18495" y="15339"/>
                  <a:pt x="19800" y="15339"/>
                </a:cubicBezTo>
                <a:lnTo>
                  <a:pt x="20430" y="15339"/>
                </a:lnTo>
                <a:lnTo>
                  <a:pt x="20430" y="20296"/>
                </a:lnTo>
                <a:lnTo>
                  <a:pt x="1170" y="20296"/>
                </a:lnTo>
                <a:close/>
                <a:moveTo>
                  <a:pt x="20430" y="11113"/>
                </a:moveTo>
                <a:lnTo>
                  <a:pt x="20430" y="13983"/>
                </a:lnTo>
                <a:lnTo>
                  <a:pt x="19800" y="13983"/>
                </a:lnTo>
                <a:cubicBezTo>
                  <a:pt x="19125" y="13983"/>
                  <a:pt x="18585" y="13357"/>
                  <a:pt x="18585" y="12574"/>
                </a:cubicBezTo>
                <a:cubicBezTo>
                  <a:pt x="18585" y="11791"/>
                  <a:pt x="19125" y="11165"/>
                  <a:pt x="19800" y="11165"/>
                </a:cubicBezTo>
                <a:lnTo>
                  <a:pt x="20430" y="11165"/>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0" name="Shape"/>
          <p:cNvSpPr/>
          <p:nvPr/>
        </p:nvSpPr>
        <p:spPr>
          <a:xfrm>
            <a:off x="7467599" y="3390900"/>
            <a:ext cx="436880" cy="524510"/>
          </a:xfrm>
          <a:custGeom>
            <a:avLst/>
            <a:gdLst/>
            <a:ahLst/>
            <a:cxnLst>
              <a:cxn ang="0">
                <a:pos x="wd2" y="hd2"/>
              </a:cxn>
              <a:cxn ang="5400000">
                <a:pos x="wd2" y="hd2"/>
              </a:cxn>
              <a:cxn ang="10800000">
                <a:pos x="wd2" y="hd2"/>
              </a:cxn>
              <a:cxn ang="16200000">
                <a:pos x="wd2" y="hd2"/>
              </a:cxn>
            </a:cxnLst>
            <a:rect l="0" t="0" r="r" b="b"/>
            <a:pathLst>
              <a:path w="21600" h="21600" extrusionOk="0">
                <a:moveTo>
                  <a:pt x="20721" y="15742"/>
                </a:moveTo>
                <a:lnTo>
                  <a:pt x="19779" y="15795"/>
                </a:lnTo>
                <a:lnTo>
                  <a:pt x="18963" y="8107"/>
                </a:lnTo>
                <a:cubicBezTo>
                  <a:pt x="18900" y="7740"/>
                  <a:pt x="18523" y="7479"/>
                  <a:pt x="18084" y="7479"/>
                </a:cubicBezTo>
                <a:lnTo>
                  <a:pt x="8100" y="8211"/>
                </a:lnTo>
                <a:cubicBezTo>
                  <a:pt x="7912" y="8211"/>
                  <a:pt x="7660" y="8316"/>
                  <a:pt x="7535" y="8473"/>
                </a:cubicBezTo>
                <a:cubicBezTo>
                  <a:pt x="7409" y="8630"/>
                  <a:pt x="7347" y="8786"/>
                  <a:pt x="7347" y="8943"/>
                </a:cubicBezTo>
                <a:lnTo>
                  <a:pt x="8163" y="16631"/>
                </a:lnTo>
                <a:lnTo>
                  <a:pt x="7472" y="16684"/>
                </a:lnTo>
                <a:lnTo>
                  <a:pt x="5777" y="628"/>
                </a:lnTo>
                <a:cubicBezTo>
                  <a:pt x="5714" y="262"/>
                  <a:pt x="5337" y="0"/>
                  <a:pt x="4898" y="0"/>
                </a:cubicBezTo>
                <a:lnTo>
                  <a:pt x="753" y="314"/>
                </a:lnTo>
                <a:cubicBezTo>
                  <a:pt x="314" y="366"/>
                  <a:pt x="0" y="680"/>
                  <a:pt x="0" y="1046"/>
                </a:cubicBezTo>
                <a:cubicBezTo>
                  <a:pt x="63" y="1412"/>
                  <a:pt x="440" y="1674"/>
                  <a:pt x="879" y="1674"/>
                </a:cubicBezTo>
                <a:lnTo>
                  <a:pt x="4207" y="1412"/>
                </a:lnTo>
                <a:lnTo>
                  <a:pt x="5840" y="17050"/>
                </a:lnTo>
                <a:cubicBezTo>
                  <a:pt x="4898" y="17468"/>
                  <a:pt x="4333" y="18253"/>
                  <a:pt x="4333" y="19194"/>
                </a:cubicBezTo>
                <a:cubicBezTo>
                  <a:pt x="4333" y="20502"/>
                  <a:pt x="5651" y="21600"/>
                  <a:pt x="7221" y="21600"/>
                </a:cubicBezTo>
                <a:cubicBezTo>
                  <a:pt x="8791" y="21600"/>
                  <a:pt x="10109" y="20502"/>
                  <a:pt x="10109" y="19194"/>
                </a:cubicBezTo>
                <a:cubicBezTo>
                  <a:pt x="10109" y="18723"/>
                  <a:pt x="9921" y="18253"/>
                  <a:pt x="9670" y="17887"/>
                </a:cubicBezTo>
                <a:lnTo>
                  <a:pt x="20847" y="17050"/>
                </a:lnTo>
                <a:cubicBezTo>
                  <a:pt x="21286" y="16998"/>
                  <a:pt x="21600" y="16684"/>
                  <a:pt x="21600" y="16318"/>
                </a:cubicBezTo>
                <a:cubicBezTo>
                  <a:pt x="21537" y="16004"/>
                  <a:pt x="21161" y="15690"/>
                  <a:pt x="20721" y="15742"/>
                </a:cubicBezTo>
                <a:close/>
                <a:moveTo>
                  <a:pt x="17393" y="8943"/>
                </a:moveTo>
                <a:lnTo>
                  <a:pt x="18147" y="15952"/>
                </a:lnTo>
                <a:lnTo>
                  <a:pt x="9733" y="16579"/>
                </a:lnTo>
                <a:lnTo>
                  <a:pt x="8979" y="9571"/>
                </a:lnTo>
                <a:lnTo>
                  <a:pt x="17393" y="8943"/>
                </a:lnTo>
                <a:close/>
                <a:moveTo>
                  <a:pt x="7221" y="20293"/>
                </a:moveTo>
                <a:cubicBezTo>
                  <a:pt x="6530" y="20293"/>
                  <a:pt x="5965" y="19822"/>
                  <a:pt x="5965" y="19247"/>
                </a:cubicBezTo>
                <a:cubicBezTo>
                  <a:pt x="5965" y="18671"/>
                  <a:pt x="6530" y="18201"/>
                  <a:pt x="7221" y="18201"/>
                </a:cubicBezTo>
                <a:cubicBezTo>
                  <a:pt x="7912" y="18201"/>
                  <a:pt x="8477" y="18671"/>
                  <a:pt x="8477" y="19247"/>
                </a:cubicBezTo>
                <a:cubicBezTo>
                  <a:pt x="8477" y="19822"/>
                  <a:pt x="7912" y="20293"/>
                  <a:pt x="7221" y="20293"/>
                </a:cubicBez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1" name="Shape"/>
          <p:cNvSpPr/>
          <p:nvPr/>
        </p:nvSpPr>
        <p:spPr>
          <a:xfrm>
            <a:off x="4762500" y="44704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276"/>
                  <a:pt x="0" y="591"/>
                </a:cubicBezTo>
                <a:lnTo>
                  <a:pt x="0" y="18000"/>
                </a:lnTo>
                <a:cubicBezTo>
                  <a:pt x="0" y="18315"/>
                  <a:pt x="276" y="18591"/>
                  <a:pt x="591" y="18591"/>
                </a:cubicBezTo>
                <a:lnTo>
                  <a:pt x="2925" y="18591"/>
                </a:lnTo>
                <a:lnTo>
                  <a:pt x="2925" y="21009"/>
                </a:lnTo>
                <a:cubicBezTo>
                  <a:pt x="2925" y="21324"/>
                  <a:pt x="3201" y="21600"/>
                  <a:pt x="3516" y="21600"/>
                </a:cubicBezTo>
                <a:cubicBezTo>
                  <a:pt x="3831" y="21600"/>
                  <a:pt x="4092" y="21324"/>
                  <a:pt x="4092" y="21009"/>
                </a:cubicBezTo>
                <a:lnTo>
                  <a:pt x="4092" y="18591"/>
                </a:lnTo>
                <a:lnTo>
                  <a:pt x="17367" y="18591"/>
                </a:lnTo>
                <a:lnTo>
                  <a:pt x="17325" y="21009"/>
                </a:lnTo>
                <a:cubicBezTo>
                  <a:pt x="17325" y="21324"/>
                  <a:pt x="17601" y="21600"/>
                  <a:pt x="17916" y="21600"/>
                </a:cubicBezTo>
                <a:cubicBezTo>
                  <a:pt x="18231" y="21600"/>
                  <a:pt x="18492" y="21324"/>
                  <a:pt x="18492" y="21009"/>
                </a:cubicBezTo>
                <a:lnTo>
                  <a:pt x="18534" y="18591"/>
                </a:lnTo>
                <a:lnTo>
                  <a:pt x="21009" y="18591"/>
                </a:lnTo>
                <a:cubicBezTo>
                  <a:pt x="21324" y="18591"/>
                  <a:pt x="21600" y="18315"/>
                  <a:pt x="21600" y="18000"/>
                </a:cubicBezTo>
                <a:lnTo>
                  <a:pt x="21600" y="591"/>
                </a:lnTo>
                <a:cubicBezTo>
                  <a:pt x="21600" y="231"/>
                  <a:pt x="21324" y="0"/>
                  <a:pt x="21009" y="0"/>
                </a:cubicBezTo>
                <a:lnTo>
                  <a:pt x="591" y="0"/>
                </a:lnTo>
                <a:close/>
                <a:moveTo>
                  <a:pt x="1125" y="1125"/>
                </a:moveTo>
                <a:lnTo>
                  <a:pt x="20433" y="1125"/>
                </a:lnTo>
                <a:lnTo>
                  <a:pt x="20433" y="17409"/>
                </a:lnTo>
                <a:lnTo>
                  <a:pt x="1125" y="17409"/>
                </a:lnTo>
                <a:lnTo>
                  <a:pt x="1125" y="1125"/>
                </a:lnTo>
                <a:close/>
                <a:moveTo>
                  <a:pt x="6877" y="4950"/>
                </a:moveTo>
                <a:cubicBezTo>
                  <a:pt x="6730" y="4950"/>
                  <a:pt x="6581" y="5006"/>
                  <a:pt x="6469" y="5119"/>
                </a:cubicBezTo>
                <a:cubicBezTo>
                  <a:pt x="6244" y="5344"/>
                  <a:pt x="6244" y="5709"/>
                  <a:pt x="6469" y="5934"/>
                </a:cubicBezTo>
                <a:lnTo>
                  <a:pt x="7369" y="6834"/>
                </a:lnTo>
                <a:cubicBezTo>
                  <a:pt x="6829" y="7554"/>
                  <a:pt x="6511" y="8407"/>
                  <a:pt x="6511" y="9352"/>
                </a:cubicBezTo>
                <a:cubicBezTo>
                  <a:pt x="6511" y="10297"/>
                  <a:pt x="6829" y="11194"/>
                  <a:pt x="7369" y="11869"/>
                </a:cubicBezTo>
                <a:lnTo>
                  <a:pt x="6469" y="12769"/>
                </a:lnTo>
                <a:cubicBezTo>
                  <a:pt x="6244" y="12994"/>
                  <a:pt x="6244" y="13359"/>
                  <a:pt x="6469" y="13584"/>
                </a:cubicBezTo>
                <a:cubicBezTo>
                  <a:pt x="6604" y="13719"/>
                  <a:pt x="6742" y="13753"/>
                  <a:pt x="6877" y="13753"/>
                </a:cubicBezTo>
                <a:cubicBezTo>
                  <a:pt x="7012" y="13753"/>
                  <a:pt x="7194" y="13719"/>
                  <a:pt x="7284" y="13584"/>
                </a:cubicBezTo>
                <a:lnTo>
                  <a:pt x="8184" y="12684"/>
                </a:lnTo>
                <a:cubicBezTo>
                  <a:pt x="8904" y="13224"/>
                  <a:pt x="9757" y="13528"/>
                  <a:pt x="10702" y="13528"/>
                </a:cubicBezTo>
                <a:cubicBezTo>
                  <a:pt x="11647" y="13528"/>
                  <a:pt x="12544" y="13224"/>
                  <a:pt x="13219" y="12684"/>
                </a:cubicBezTo>
                <a:lnTo>
                  <a:pt x="14119" y="13584"/>
                </a:lnTo>
                <a:cubicBezTo>
                  <a:pt x="14254" y="13719"/>
                  <a:pt x="14392" y="13753"/>
                  <a:pt x="14527" y="13753"/>
                </a:cubicBezTo>
                <a:cubicBezTo>
                  <a:pt x="14662" y="13753"/>
                  <a:pt x="14844" y="13719"/>
                  <a:pt x="14934" y="13584"/>
                </a:cubicBezTo>
                <a:cubicBezTo>
                  <a:pt x="15159" y="13359"/>
                  <a:pt x="15159" y="12994"/>
                  <a:pt x="14934" y="12769"/>
                </a:cubicBezTo>
                <a:lnTo>
                  <a:pt x="14034" y="11869"/>
                </a:lnTo>
                <a:cubicBezTo>
                  <a:pt x="14574" y="11149"/>
                  <a:pt x="14878" y="10297"/>
                  <a:pt x="14878" y="9352"/>
                </a:cubicBezTo>
                <a:cubicBezTo>
                  <a:pt x="14878" y="8407"/>
                  <a:pt x="14574" y="7509"/>
                  <a:pt x="14034" y="6834"/>
                </a:cubicBezTo>
                <a:lnTo>
                  <a:pt x="14934" y="5934"/>
                </a:lnTo>
                <a:cubicBezTo>
                  <a:pt x="15159" y="5709"/>
                  <a:pt x="15159" y="5344"/>
                  <a:pt x="14934" y="5119"/>
                </a:cubicBezTo>
                <a:cubicBezTo>
                  <a:pt x="14709" y="4894"/>
                  <a:pt x="14344" y="4894"/>
                  <a:pt x="14119" y="5119"/>
                </a:cubicBezTo>
                <a:lnTo>
                  <a:pt x="13219" y="6019"/>
                </a:lnTo>
                <a:cubicBezTo>
                  <a:pt x="12499" y="5479"/>
                  <a:pt x="11647" y="5161"/>
                  <a:pt x="10702" y="5161"/>
                </a:cubicBezTo>
                <a:cubicBezTo>
                  <a:pt x="9757" y="5161"/>
                  <a:pt x="8859" y="5479"/>
                  <a:pt x="8184" y="6019"/>
                </a:cubicBezTo>
                <a:lnTo>
                  <a:pt x="7284" y="5119"/>
                </a:lnTo>
                <a:cubicBezTo>
                  <a:pt x="7172" y="5006"/>
                  <a:pt x="7023" y="4950"/>
                  <a:pt x="6877" y="4950"/>
                </a:cubicBezTo>
                <a:close/>
                <a:moveTo>
                  <a:pt x="10744" y="6328"/>
                </a:moveTo>
                <a:cubicBezTo>
                  <a:pt x="12409" y="6328"/>
                  <a:pt x="13753" y="7687"/>
                  <a:pt x="13753" y="9352"/>
                </a:cubicBezTo>
                <a:cubicBezTo>
                  <a:pt x="13753" y="11017"/>
                  <a:pt x="12409" y="12361"/>
                  <a:pt x="10744" y="12361"/>
                </a:cubicBezTo>
                <a:cubicBezTo>
                  <a:pt x="9079" y="12361"/>
                  <a:pt x="7734" y="11017"/>
                  <a:pt x="7734" y="9352"/>
                </a:cubicBezTo>
                <a:cubicBezTo>
                  <a:pt x="7734" y="7687"/>
                  <a:pt x="9079" y="6328"/>
                  <a:pt x="10744" y="632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2" name="Shape"/>
          <p:cNvSpPr/>
          <p:nvPr/>
        </p:nvSpPr>
        <p:spPr>
          <a:xfrm>
            <a:off x="19164300" y="4470400"/>
            <a:ext cx="525921" cy="609600"/>
          </a:xfrm>
          <a:custGeom>
            <a:avLst/>
            <a:gdLst/>
            <a:ahLst/>
            <a:cxnLst>
              <a:cxn ang="0">
                <a:pos x="wd2" y="hd2"/>
              </a:cxn>
              <a:cxn ang="5400000">
                <a:pos x="wd2" y="hd2"/>
              </a:cxn>
              <a:cxn ang="10800000">
                <a:pos x="wd2" y="hd2"/>
              </a:cxn>
              <a:cxn ang="16200000">
                <a:pos x="wd2" y="hd2"/>
              </a:cxn>
            </a:cxnLst>
            <a:rect l="0" t="0" r="r" b="b"/>
            <a:pathLst>
              <a:path w="21554" h="21600" extrusionOk="0">
                <a:moveTo>
                  <a:pt x="20923" y="20475"/>
                </a:moveTo>
                <a:lnTo>
                  <a:pt x="1353" y="20475"/>
                </a:lnTo>
                <a:lnTo>
                  <a:pt x="1353" y="18720"/>
                </a:lnTo>
                <a:lnTo>
                  <a:pt x="17384" y="18720"/>
                </a:lnTo>
                <a:cubicBezTo>
                  <a:pt x="17748" y="18720"/>
                  <a:pt x="18061" y="18450"/>
                  <a:pt x="18061" y="18135"/>
                </a:cubicBezTo>
                <a:lnTo>
                  <a:pt x="18061" y="15120"/>
                </a:lnTo>
                <a:cubicBezTo>
                  <a:pt x="18061" y="14805"/>
                  <a:pt x="17748" y="14535"/>
                  <a:pt x="17384" y="14535"/>
                </a:cubicBezTo>
                <a:lnTo>
                  <a:pt x="1353" y="14535"/>
                </a:lnTo>
                <a:lnTo>
                  <a:pt x="1353" y="12915"/>
                </a:lnTo>
                <a:lnTo>
                  <a:pt x="13220" y="12915"/>
                </a:lnTo>
                <a:cubicBezTo>
                  <a:pt x="13585" y="12915"/>
                  <a:pt x="13897" y="12645"/>
                  <a:pt x="13897" y="12330"/>
                </a:cubicBezTo>
                <a:lnTo>
                  <a:pt x="13897" y="9315"/>
                </a:lnTo>
                <a:cubicBezTo>
                  <a:pt x="13897" y="9000"/>
                  <a:pt x="13585" y="8730"/>
                  <a:pt x="13220" y="8730"/>
                </a:cubicBezTo>
                <a:lnTo>
                  <a:pt x="1353" y="8730"/>
                </a:lnTo>
                <a:lnTo>
                  <a:pt x="1353" y="7110"/>
                </a:lnTo>
                <a:lnTo>
                  <a:pt x="9004" y="7110"/>
                </a:lnTo>
                <a:cubicBezTo>
                  <a:pt x="9369" y="7110"/>
                  <a:pt x="9681" y="6840"/>
                  <a:pt x="9681" y="6525"/>
                </a:cubicBezTo>
                <a:lnTo>
                  <a:pt x="9681" y="3510"/>
                </a:lnTo>
                <a:cubicBezTo>
                  <a:pt x="9681" y="3195"/>
                  <a:pt x="9369" y="2925"/>
                  <a:pt x="9004" y="2925"/>
                </a:cubicBezTo>
                <a:lnTo>
                  <a:pt x="1353" y="2925"/>
                </a:lnTo>
                <a:lnTo>
                  <a:pt x="1353" y="585"/>
                </a:lnTo>
                <a:cubicBezTo>
                  <a:pt x="1353" y="270"/>
                  <a:pt x="1041" y="0"/>
                  <a:pt x="677" y="0"/>
                </a:cubicBezTo>
                <a:cubicBezTo>
                  <a:pt x="312" y="0"/>
                  <a:pt x="0" y="270"/>
                  <a:pt x="0" y="585"/>
                </a:cubicBezTo>
                <a:lnTo>
                  <a:pt x="0" y="3465"/>
                </a:lnTo>
                <a:lnTo>
                  <a:pt x="0" y="6480"/>
                </a:lnTo>
                <a:lnTo>
                  <a:pt x="0" y="9270"/>
                </a:lnTo>
                <a:lnTo>
                  <a:pt x="0" y="12285"/>
                </a:lnTo>
                <a:lnTo>
                  <a:pt x="0" y="15075"/>
                </a:lnTo>
                <a:lnTo>
                  <a:pt x="0" y="18090"/>
                </a:lnTo>
                <a:lnTo>
                  <a:pt x="0" y="21015"/>
                </a:lnTo>
                <a:cubicBezTo>
                  <a:pt x="0" y="21330"/>
                  <a:pt x="312" y="21600"/>
                  <a:pt x="677" y="21600"/>
                </a:cubicBezTo>
                <a:lnTo>
                  <a:pt x="20871" y="21600"/>
                </a:lnTo>
                <a:cubicBezTo>
                  <a:pt x="21236" y="21600"/>
                  <a:pt x="21548" y="21330"/>
                  <a:pt x="21548" y="21015"/>
                </a:cubicBezTo>
                <a:cubicBezTo>
                  <a:pt x="21600" y="20745"/>
                  <a:pt x="21288" y="20475"/>
                  <a:pt x="20923" y="20475"/>
                </a:cubicBezTo>
                <a:close/>
                <a:moveTo>
                  <a:pt x="16707" y="15705"/>
                </a:moveTo>
                <a:lnTo>
                  <a:pt x="16707" y="17550"/>
                </a:lnTo>
                <a:lnTo>
                  <a:pt x="1353" y="17550"/>
                </a:lnTo>
                <a:lnTo>
                  <a:pt x="1353" y="15705"/>
                </a:lnTo>
                <a:lnTo>
                  <a:pt x="16707" y="15705"/>
                </a:lnTo>
                <a:close/>
                <a:moveTo>
                  <a:pt x="12544" y="9855"/>
                </a:moveTo>
                <a:lnTo>
                  <a:pt x="12544" y="11700"/>
                </a:lnTo>
                <a:lnTo>
                  <a:pt x="1353" y="11700"/>
                </a:lnTo>
                <a:lnTo>
                  <a:pt x="1353" y="9855"/>
                </a:lnTo>
                <a:lnTo>
                  <a:pt x="12544" y="9855"/>
                </a:lnTo>
                <a:close/>
                <a:moveTo>
                  <a:pt x="8380" y="4095"/>
                </a:moveTo>
                <a:lnTo>
                  <a:pt x="8380" y="5940"/>
                </a:lnTo>
                <a:lnTo>
                  <a:pt x="1353" y="5940"/>
                </a:lnTo>
                <a:lnTo>
                  <a:pt x="1353" y="4095"/>
                </a:lnTo>
                <a:lnTo>
                  <a:pt x="8380" y="409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3" name="Shape"/>
          <p:cNvSpPr/>
          <p:nvPr/>
        </p:nvSpPr>
        <p:spPr>
          <a:xfrm>
            <a:off x="20472399" y="4470400"/>
            <a:ext cx="525922" cy="609600"/>
          </a:xfrm>
          <a:custGeom>
            <a:avLst/>
            <a:gdLst/>
            <a:ahLst/>
            <a:cxnLst>
              <a:cxn ang="0">
                <a:pos x="wd2" y="hd2"/>
              </a:cxn>
              <a:cxn ang="5400000">
                <a:pos x="wd2" y="hd2"/>
              </a:cxn>
              <a:cxn ang="10800000">
                <a:pos x="wd2" y="hd2"/>
              </a:cxn>
              <a:cxn ang="16200000">
                <a:pos x="wd2" y="hd2"/>
              </a:cxn>
            </a:cxnLst>
            <a:rect l="0" t="0" r="r" b="b"/>
            <a:pathLst>
              <a:path w="21554" h="21600" extrusionOk="0">
                <a:moveTo>
                  <a:pt x="20923" y="20475"/>
                </a:moveTo>
                <a:lnTo>
                  <a:pt x="1353" y="20475"/>
                </a:lnTo>
                <a:lnTo>
                  <a:pt x="1353" y="18720"/>
                </a:lnTo>
                <a:lnTo>
                  <a:pt x="9056" y="18720"/>
                </a:lnTo>
                <a:cubicBezTo>
                  <a:pt x="9421" y="18720"/>
                  <a:pt x="9733" y="18450"/>
                  <a:pt x="9733" y="18135"/>
                </a:cubicBezTo>
                <a:lnTo>
                  <a:pt x="9733" y="15120"/>
                </a:lnTo>
                <a:cubicBezTo>
                  <a:pt x="9733" y="14805"/>
                  <a:pt x="9421" y="14535"/>
                  <a:pt x="9056" y="14535"/>
                </a:cubicBezTo>
                <a:lnTo>
                  <a:pt x="1353" y="14535"/>
                </a:lnTo>
                <a:lnTo>
                  <a:pt x="1353" y="12915"/>
                </a:lnTo>
                <a:lnTo>
                  <a:pt x="13220" y="12915"/>
                </a:lnTo>
                <a:cubicBezTo>
                  <a:pt x="13585" y="12915"/>
                  <a:pt x="13897" y="12645"/>
                  <a:pt x="13897" y="12330"/>
                </a:cubicBezTo>
                <a:lnTo>
                  <a:pt x="13897" y="9315"/>
                </a:lnTo>
                <a:cubicBezTo>
                  <a:pt x="13897" y="9000"/>
                  <a:pt x="13585" y="8730"/>
                  <a:pt x="13220" y="8730"/>
                </a:cubicBezTo>
                <a:lnTo>
                  <a:pt x="1353" y="8730"/>
                </a:lnTo>
                <a:lnTo>
                  <a:pt x="1353" y="7110"/>
                </a:lnTo>
                <a:lnTo>
                  <a:pt x="17384" y="7110"/>
                </a:lnTo>
                <a:cubicBezTo>
                  <a:pt x="17748" y="7110"/>
                  <a:pt x="18061" y="6840"/>
                  <a:pt x="18061" y="6525"/>
                </a:cubicBezTo>
                <a:lnTo>
                  <a:pt x="18061" y="3510"/>
                </a:lnTo>
                <a:cubicBezTo>
                  <a:pt x="18061" y="3195"/>
                  <a:pt x="17748" y="2925"/>
                  <a:pt x="17384" y="2925"/>
                </a:cubicBezTo>
                <a:lnTo>
                  <a:pt x="1353" y="2925"/>
                </a:lnTo>
                <a:lnTo>
                  <a:pt x="1353" y="585"/>
                </a:lnTo>
                <a:cubicBezTo>
                  <a:pt x="1353" y="270"/>
                  <a:pt x="1041" y="0"/>
                  <a:pt x="677" y="0"/>
                </a:cubicBezTo>
                <a:cubicBezTo>
                  <a:pt x="312" y="0"/>
                  <a:pt x="0" y="270"/>
                  <a:pt x="0" y="585"/>
                </a:cubicBezTo>
                <a:lnTo>
                  <a:pt x="0" y="21015"/>
                </a:lnTo>
                <a:cubicBezTo>
                  <a:pt x="0" y="21330"/>
                  <a:pt x="312" y="21600"/>
                  <a:pt x="677" y="21600"/>
                </a:cubicBezTo>
                <a:lnTo>
                  <a:pt x="20871" y="21600"/>
                </a:lnTo>
                <a:cubicBezTo>
                  <a:pt x="21236" y="21600"/>
                  <a:pt x="21548" y="21330"/>
                  <a:pt x="21548" y="21015"/>
                </a:cubicBezTo>
                <a:cubicBezTo>
                  <a:pt x="21600" y="20745"/>
                  <a:pt x="21288" y="20475"/>
                  <a:pt x="20923" y="20475"/>
                </a:cubicBezTo>
                <a:close/>
                <a:moveTo>
                  <a:pt x="1405" y="15705"/>
                </a:moveTo>
                <a:lnTo>
                  <a:pt x="8432" y="15705"/>
                </a:lnTo>
                <a:lnTo>
                  <a:pt x="8432" y="17550"/>
                </a:lnTo>
                <a:lnTo>
                  <a:pt x="1405" y="17550"/>
                </a:lnTo>
                <a:lnTo>
                  <a:pt x="1405" y="15705"/>
                </a:lnTo>
                <a:close/>
                <a:moveTo>
                  <a:pt x="1405" y="9900"/>
                </a:moveTo>
                <a:lnTo>
                  <a:pt x="12596" y="9900"/>
                </a:lnTo>
                <a:lnTo>
                  <a:pt x="12596" y="11745"/>
                </a:lnTo>
                <a:lnTo>
                  <a:pt x="1405" y="11745"/>
                </a:lnTo>
                <a:lnTo>
                  <a:pt x="1405" y="9900"/>
                </a:lnTo>
                <a:close/>
                <a:moveTo>
                  <a:pt x="1405" y="4095"/>
                </a:moveTo>
                <a:lnTo>
                  <a:pt x="16760" y="4095"/>
                </a:lnTo>
                <a:lnTo>
                  <a:pt x="16760" y="5940"/>
                </a:lnTo>
                <a:lnTo>
                  <a:pt x="1405" y="5940"/>
                </a:lnTo>
                <a:lnTo>
                  <a:pt x="1405" y="409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4" name="Shape"/>
          <p:cNvSpPr/>
          <p:nvPr/>
        </p:nvSpPr>
        <p:spPr>
          <a:xfrm>
            <a:off x="21780499" y="4470400"/>
            <a:ext cx="527053" cy="609600"/>
          </a:xfrm>
          <a:custGeom>
            <a:avLst/>
            <a:gdLst/>
            <a:ahLst/>
            <a:cxnLst>
              <a:cxn ang="0">
                <a:pos x="wd2" y="hd2"/>
              </a:cxn>
              <a:cxn ang="5400000">
                <a:pos x="wd2" y="hd2"/>
              </a:cxn>
              <a:cxn ang="10800000">
                <a:pos x="wd2" y="hd2"/>
              </a:cxn>
              <a:cxn ang="16200000">
                <a:pos x="wd2" y="hd2"/>
              </a:cxn>
            </a:cxnLst>
            <a:rect l="0" t="0" r="r" b="b"/>
            <a:pathLst>
              <a:path w="21600" h="21600" extrusionOk="0">
                <a:moveTo>
                  <a:pt x="20923" y="20475"/>
                </a:moveTo>
                <a:lnTo>
                  <a:pt x="1353" y="20475"/>
                </a:lnTo>
                <a:lnTo>
                  <a:pt x="1353" y="18720"/>
                </a:lnTo>
                <a:lnTo>
                  <a:pt x="13272" y="18720"/>
                </a:lnTo>
                <a:cubicBezTo>
                  <a:pt x="13637" y="18720"/>
                  <a:pt x="13949" y="18450"/>
                  <a:pt x="13949" y="18135"/>
                </a:cubicBezTo>
                <a:lnTo>
                  <a:pt x="13949" y="15120"/>
                </a:lnTo>
                <a:cubicBezTo>
                  <a:pt x="13949" y="14805"/>
                  <a:pt x="13637" y="14535"/>
                  <a:pt x="13272" y="14535"/>
                </a:cubicBezTo>
                <a:lnTo>
                  <a:pt x="1353" y="14535"/>
                </a:lnTo>
                <a:lnTo>
                  <a:pt x="1353" y="12915"/>
                </a:lnTo>
                <a:lnTo>
                  <a:pt x="17436" y="12915"/>
                </a:lnTo>
                <a:cubicBezTo>
                  <a:pt x="17800" y="12915"/>
                  <a:pt x="18113" y="12645"/>
                  <a:pt x="18113" y="12330"/>
                </a:cubicBezTo>
                <a:lnTo>
                  <a:pt x="18113" y="9315"/>
                </a:lnTo>
                <a:cubicBezTo>
                  <a:pt x="18113" y="9000"/>
                  <a:pt x="17801" y="8730"/>
                  <a:pt x="17436" y="8730"/>
                </a:cubicBezTo>
                <a:lnTo>
                  <a:pt x="1353" y="8730"/>
                </a:lnTo>
                <a:lnTo>
                  <a:pt x="1353" y="7110"/>
                </a:lnTo>
                <a:lnTo>
                  <a:pt x="9056" y="7110"/>
                </a:lnTo>
                <a:cubicBezTo>
                  <a:pt x="9421" y="7110"/>
                  <a:pt x="9733" y="6840"/>
                  <a:pt x="9733" y="6525"/>
                </a:cubicBezTo>
                <a:lnTo>
                  <a:pt x="9733" y="3510"/>
                </a:lnTo>
                <a:cubicBezTo>
                  <a:pt x="9733" y="3195"/>
                  <a:pt x="9421" y="2925"/>
                  <a:pt x="9056" y="2925"/>
                </a:cubicBezTo>
                <a:lnTo>
                  <a:pt x="1353" y="2925"/>
                </a:lnTo>
                <a:lnTo>
                  <a:pt x="1353" y="585"/>
                </a:lnTo>
                <a:cubicBezTo>
                  <a:pt x="1353" y="270"/>
                  <a:pt x="1041" y="0"/>
                  <a:pt x="677" y="0"/>
                </a:cubicBezTo>
                <a:cubicBezTo>
                  <a:pt x="312" y="0"/>
                  <a:pt x="0" y="270"/>
                  <a:pt x="0" y="585"/>
                </a:cubicBezTo>
                <a:lnTo>
                  <a:pt x="0" y="21015"/>
                </a:lnTo>
                <a:cubicBezTo>
                  <a:pt x="0" y="21330"/>
                  <a:pt x="312" y="21600"/>
                  <a:pt x="677" y="21600"/>
                </a:cubicBezTo>
                <a:lnTo>
                  <a:pt x="20923" y="21600"/>
                </a:lnTo>
                <a:cubicBezTo>
                  <a:pt x="21288" y="21600"/>
                  <a:pt x="21600" y="21330"/>
                  <a:pt x="21600" y="21015"/>
                </a:cubicBezTo>
                <a:cubicBezTo>
                  <a:pt x="21548" y="20745"/>
                  <a:pt x="21288" y="20475"/>
                  <a:pt x="20923" y="20475"/>
                </a:cubicBezTo>
                <a:close/>
                <a:moveTo>
                  <a:pt x="1353" y="15705"/>
                </a:moveTo>
                <a:lnTo>
                  <a:pt x="12544" y="15705"/>
                </a:lnTo>
                <a:lnTo>
                  <a:pt x="12544" y="17550"/>
                </a:lnTo>
                <a:lnTo>
                  <a:pt x="1353" y="17550"/>
                </a:lnTo>
                <a:lnTo>
                  <a:pt x="1353" y="15705"/>
                </a:lnTo>
                <a:close/>
                <a:moveTo>
                  <a:pt x="1353" y="9900"/>
                </a:moveTo>
                <a:lnTo>
                  <a:pt x="16707" y="9900"/>
                </a:lnTo>
                <a:lnTo>
                  <a:pt x="16707" y="11745"/>
                </a:lnTo>
                <a:lnTo>
                  <a:pt x="1353" y="11745"/>
                </a:lnTo>
                <a:lnTo>
                  <a:pt x="1353" y="9900"/>
                </a:lnTo>
                <a:close/>
                <a:moveTo>
                  <a:pt x="1353" y="4095"/>
                </a:moveTo>
                <a:lnTo>
                  <a:pt x="8380" y="4095"/>
                </a:lnTo>
                <a:lnTo>
                  <a:pt x="8380" y="5940"/>
                </a:lnTo>
                <a:lnTo>
                  <a:pt x="1353" y="5940"/>
                </a:lnTo>
                <a:lnTo>
                  <a:pt x="1353" y="409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5" name="Shape"/>
          <p:cNvSpPr/>
          <p:nvPr/>
        </p:nvSpPr>
        <p:spPr>
          <a:xfrm>
            <a:off x="15290800" y="3352800"/>
            <a:ext cx="445772" cy="609600"/>
          </a:xfrm>
          <a:custGeom>
            <a:avLst/>
            <a:gdLst/>
            <a:ahLst/>
            <a:cxnLst>
              <a:cxn ang="0">
                <a:pos x="wd2" y="hd2"/>
              </a:cxn>
              <a:cxn ang="5400000">
                <a:pos x="wd2" y="hd2"/>
              </a:cxn>
              <a:cxn ang="10800000">
                <a:pos x="wd2" y="hd2"/>
              </a:cxn>
              <a:cxn ang="16200000">
                <a:pos x="wd2" y="hd2"/>
              </a:cxn>
            </a:cxnLst>
            <a:rect l="0" t="0" r="r" b="b"/>
            <a:pathLst>
              <a:path w="21600" h="21600" extrusionOk="0">
                <a:moveTo>
                  <a:pt x="20738" y="5085"/>
                </a:moveTo>
                <a:lnTo>
                  <a:pt x="16615" y="5085"/>
                </a:lnTo>
                <a:lnTo>
                  <a:pt x="16615" y="4185"/>
                </a:lnTo>
                <a:cubicBezTo>
                  <a:pt x="16615" y="1890"/>
                  <a:pt x="14031" y="0"/>
                  <a:pt x="10892" y="0"/>
                </a:cubicBezTo>
                <a:cubicBezTo>
                  <a:pt x="7754" y="0"/>
                  <a:pt x="5169" y="1890"/>
                  <a:pt x="5169" y="4185"/>
                </a:cubicBezTo>
                <a:lnTo>
                  <a:pt x="5169" y="5085"/>
                </a:lnTo>
                <a:lnTo>
                  <a:pt x="1046" y="5085"/>
                </a:lnTo>
                <a:cubicBezTo>
                  <a:pt x="615" y="5085"/>
                  <a:pt x="246" y="5355"/>
                  <a:pt x="246" y="5670"/>
                </a:cubicBezTo>
                <a:lnTo>
                  <a:pt x="0" y="21015"/>
                </a:lnTo>
                <a:cubicBezTo>
                  <a:pt x="0" y="21150"/>
                  <a:pt x="62" y="21330"/>
                  <a:pt x="246" y="21420"/>
                </a:cubicBezTo>
                <a:cubicBezTo>
                  <a:pt x="369" y="21510"/>
                  <a:pt x="615" y="21600"/>
                  <a:pt x="800" y="21600"/>
                </a:cubicBezTo>
                <a:lnTo>
                  <a:pt x="20800" y="21600"/>
                </a:lnTo>
                <a:cubicBezTo>
                  <a:pt x="21231" y="21600"/>
                  <a:pt x="21600" y="21330"/>
                  <a:pt x="21600" y="21015"/>
                </a:cubicBezTo>
                <a:lnTo>
                  <a:pt x="21600" y="5670"/>
                </a:lnTo>
                <a:cubicBezTo>
                  <a:pt x="21538" y="5310"/>
                  <a:pt x="21169" y="5085"/>
                  <a:pt x="20738" y="5085"/>
                </a:cubicBezTo>
                <a:close/>
                <a:moveTo>
                  <a:pt x="6708" y="4140"/>
                </a:moveTo>
                <a:cubicBezTo>
                  <a:pt x="6708" y="2475"/>
                  <a:pt x="8554" y="1125"/>
                  <a:pt x="10831" y="1125"/>
                </a:cubicBezTo>
                <a:cubicBezTo>
                  <a:pt x="13108" y="1125"/>
                  <a:pt x="14954" y="2475"/>
                  <a:pt x="14954" y="4140"/>
                </a:cubicBezTo>
                <a:lnTo>
                  <a:pt x="14954" y="5040"/>
                </a:lnTo>
                <a:lnTo>
                  <a:pt x="6646" y="5040"/>
                </a:lnTo>
                <a:lnTo>
                  <a:pt x="6646" y="4140"/>
                </a:lnTo>
                <a:close/>
                <a:moveTo>
                  <a:pt x="19938" y="20385"/>
                </a:moveTo>
                <a:lnTo>
                  <a:pt x="1539" y="20385"/>
                </a:lnTo>
                <a:lnTo>
                  <a:pt x="1723" y="6210"/>
                </a:lnTo>
                <a:lnTo>
                  <a:pt x="19938" y="6210"/>
                </a:lnTo>
                <a:lnTo>
                  <a:pt x="19938" y="20385"/>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6" name="Shape"/>
          <p:cNvSpPr/>
          <p:nvPr/>
        </p:nvSpPr>
        <p:spPr>
          <a:xfrm>
            <a:off x="16598900" y="3352800"/>
            <a:ext cx="445772" cy="609600"/>
          </a:xfrm>
          <a:custGeom>
            <a:avLst/>
            <a:gdLst/>
            <a:ahLst/>
            <a:cxnLst>
              <a:cxn ang="0">
                <a:pos x="wd2" y="hd2"/>
              </a:cxn>
              <a:cxn ang="5400000">
                <a:pos x="wd2" y="hd2"/>
              </a:cxn>
              <a:cxn ang="10800000">
                <a:pos x="wd2" y="hd2"/>
              </a:cxn>
              <a:cxn ang="16200000">
                <a:pos x="wd2" y="hd2"/>
              </a:cxn>
            </a:cxnLst>
            <a:rect l="0" t="0" r="r" b="b"/>
            <a:pathLst>
              <a:path w="21600" h="21600" extrusionOk="0">
                <a:moveTo>
                  <a:pt x="20738" y="5085"/>
                </a:moveTo>
                <a:lnTo>
                  <a:pt x="16615" y="5085"/>
                </a:lnTo>
                <a:lnTo>
                  <a:pt x="16615" y="4185"/>
                </a:lnTo>
                <a:cubicBezTo>
                  <a:pt x="16615" y="1890"/>
                  <a:pt x="14031" y="0"/>
                  <a:pt x="10892" y="0"/>
                </a:cubicBezTo>
                <a:cubicBezTo>
                  <a:pt x="7754" y="0"/>
                  <a:pt x="5169" y="1890"/>
                  <a:pt x="5169" y="4185"/>
                </a:cubicBezTo>
                <a:lnTo>
                  <a:pt x="5169" y="5085"/>
                </a:lnTo>
                <a:lnTo>
                  <a:pt x="1046" y="5085"/>
                </a:lnTo>
                <a:cubicBezTo>
                  <a:pt x="615" y="5085"/>
                  <a:pt x="246" y="5355"/>
                  <a:pt x="246" y="5670"/>
                </a:cubicBezTo>
                <a:lnTo>
                  <a:pt x="0" y="21015"/>
                </a:lnTo>
                <a:cubicBezTo>
                  <a:pt x="0" y="21150"/>
                  <a:pt x="62" y="21330"/>
                  <a:pt x="246" y="21420"/>
                </a:cubicBezTo>
                <a:cubicBezTo>
                  <a:pt x="369" y="21510"/>
                  <a:pt x="615" y="21600"/>
                  <a:pt x="800" y="21600"/>
                </a:cubicBezTo>
                <a:lnTo>
                  <a:pt x="20800" y="21600"/>
                </a:lnTo>
                <a:cubicBezTo>
                  <a:pt x="21231" y="21600"/>
                  <a:pt x="21600" y="21330"/>
                  <a:pt x="21600" y="21015"/>
                </a:cubicBezTo>
                <a:lnTo>
                  <a:pt x="21600" y="5670"/>
                </a:lnTo>
                <a:cubicBezTo>
                  <a:pt x="21538" y="5310"/>
                  <a:pt x="21169" y="5085"/>
                  <a:pt x="20738" y="5085"/>
                </a:cubicBezTo>
                <a:close/>
                <a:moveTo>
                  <a:pt x="6708" y="4140"/>
                </a:moveTo>
                <a:cubicBezTo>
                  <a:pt x="6708" y="2475"/>
                  <a:pt x="8554" y="1125"/>
                  <a:pt x="10831" y="1125"/>
                </a:cubicBezTo>
                <a:cubicBezTo>
                  <a:pt x="13108" y="1125"/>
                  <a:pt x="14954" y="2475"/>
                  <a:pt x="14954" y="4140"/>
                </a:cubicBezTo>
                <a:lnTo>
                  <a:pt x="14954" y="5040"/>
                </a:lnTo>
                <a:lnTo>
                  <a:pt x="6646" y="5040"/>
                </a:lnTo>
                <a:lnTo>
                  <a:pt x="6646" y="4140"/>
                </a:lnTo>
                <a:close/>
                <a:moveTo>
                  <a:pt x="19938" y="20385"/>
                </a:moveTo>
                <a:lnTo>
                  <a:pt x="1538" y="20385"/>
                </a:lnTo>
                <a:lnTo>
                  <a:pt x="1723" y="6210"/>
                </a:lnTo>
                <a:lnTo>
                  <a:pt x="5108" y="6210"/>
                </a:lnTo>
                <a:lnTo>
                  <a:pt x="5108" y="7200"/>
                </a:lnTo>
                <a:cubicBezTo>
                  <a:pt x="5108" y="7515"/>
                  <a:pt x="5477" y="7785"/>
                  <a:pt x="5908" y="7785"/>
                </a:cubicBezTo>
                <a:cubicBezTo>
                  <a:pt x="6339" y="7785"/>
                  <a:pt x="6708" y="7515"/>
                  <a:pt x="6708" y="7200"/>
                </a:cubicBezTo>
                <a:lnTo>
                  <a:pt x="6708" y="6210"/>
                </a:lnTo>
                <a:lnTo>
                  <a:pt x="15015" y="6210"/>
                </a:lnTo>
                <a:lnTo>
                  <a:pt x="15015" y="7200"/>
                </a:lnTo>
                <a:cubicBezTo>
                  <a:pt x="15015" y="7515"/>
                  <a:pt x="15385" y="7785"/>
                  <a:pt x="15815" y="7785"/>
                </a:cubicBezTo>
                <a:cubicBezTo>
                  <a:pt x="16246" y="7785"/>
                  <a:pt x="16615" y="7515"/>
                  <a:pt x="16615" y="7200"/>
                </a:cubicBezTo>
                <a:lnTo>
                  <a:pt x="16615" y="6210"/>
                </a:lnTo>
                <a:lnTo>
                  <a:pt x="20000" y="6210"/>
                </a:lnTo>
                <a:lnTo>
                  <a:pt x="20000" y="20385"/>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7" name="Shape"/>
          <p:cNvSpPr/>
          <p:nvPr/>
        </p:nvSpPr>
        <p:spPr>
          <a:xfrm>
            <a:off x="17906999" y="3352800"/>
            <a:ext cx="440693" cy="609600"/>
          </a:xfrm>
          <a:custGeom>
            <a:avLst/>
            <a:gdLst/>
            <a:ahLst/>
            <a:cxnLst>
              <a:cxn ang="0">
                <a:pos x="wd2" y="hd2"/>
              </a:cxn>
              <a:cxn ang="5400000">
                <a:pos x="wd2" y="hd2"/>
              </a:cxn>
              <a:cxn ang="10800000">
                <a:pos x="wd2" y="hd2"/>
              </a:cxn>
              <a:cxn ang="16200000">
                <a:pos x="wd2" y="hd2"/>
              </a:cxn>
            </a:cxnLst>
            <a:rect l="0" t="0" r="r" b="b"/>
            <a:pathLst>
              <a:path w="21600" h="21600" extrusionOk="0">
                <a:moveTo>
                  <a:pt x="21538" y="3600"/>
                </a:moveTo>
                <a:cubicBezTo>
                  <a:pt x="21538" y="3285"/>
                  <a:pt x="21164" y="3015"/>
                  <a:pt x="20729" y="3015"/>
                </a:cubicBezTo>
                <a:lnTo>
                  <a:pt x="16558" y="3015"/>
                </a:lnTo>
                <a:cubicBezTo>
                  <a:pt x="15873" y="1260"/>
                  <a:pt x="13632" y="0"/>
                  <a:pt x="11018" y="0"/>
                </a:cubicBezTo>
                <a:cubicBezTo>
                  <a:pt x="8404" y="0"/>
                  <a:pt x="6163" y="1260"/>
                  <a:pt x="5478" y="2970"/>
                </a:cubicBezTo>
                <a:lnTo>
                  <a:pt x="871" y="2970"/>
                </a:lnTo>
                <a:cubicBezTo>
                  <a:pt x="871" y="2970"/>
                  <a:pt x="871" y="2970"/>
                  <a:pt x="871" y="2970"/>
                </a:cubicBezTo>
                <a:cubicBezTo>
                  <a:pt x="685" y="2970"/>
                  <a:pt x="436" y="3015"/>
                  <a:pt x="311" y="3150"/>
                </a:cubicBezTo>
                <a:cubicBezTo>
                  <a:pt x="187" y="3240"/>
                  <a:pt x="62" y="3420"/>
                  <a:pt x="62" y="3555"/>
                </a:cubicBezTo>
                <a:lnTo>
                  <a:pt x="0" y="21015"/>
                </a:lnTo>
                <a:cubicBezTo>
                  <a:pt x="0" y="21150"/>
                  <a:pt x="62" y="21330"/>
                  <a:pt x="249" y="21420"/>
                </a:cubicBezTo>
                <a:cubicBezTo>
                  <a:pt x="373" y="21510"/>
                  <a:pt x="622" y="21600"/>
                  <a:pt x="809" y="21600"/>
                </a:cubicBezTo>
                <a:lnTo>
                  <a:pt x="20791" y="21600"/>
                </a:lnTo>
                <a:cubicBezTo>
                  <a:pt x="20978" y="21600"/>
                  <a:pt x="21226" y="21555"/>
                  <a:pt x="21351" y="21420"/>
                </a:cubicBezTo>
                <a:cubicBezTo>
                  <a:pt x="21475" y="21330"/>
                  <a:pt x="21600" y="21150"/>
                  <a:pt x="21600" y="21015"/>
                </a:cubicBezTo>
                <a:lnTo>
                  <a:pt x="21538" y="3600"/>
                </a:lnTo>
                <a:close/>
                <a:moveTo>
                  <a:pt x="11018" y="1170"/>
                </a:moveTo>
                <a:cubicBezTo>
                  <a:pt x="12761" y="1170"/>
                  <a:pt x="14255" y="1935"/>
                  <a:pt x="14877" y="3015"/>
                </a:cubicBezTo>
                <a:lnTo>
                  <a:pt x="7158" y="3015"/>
                </a:lnTo>
                <a:cubicBezTo>
                  <a:pt x="7843" y="1890"/>
                  <a:pt x="9337" y="1170"/>
                  <a:pt x="11018" y="1170"/>
                </a:cubicBezTo>
                <a:close/>
                <a:moveTo>
                  <a:pt x="1619" y="20430"/>
                </a:moveTo>
                <a:lnTo>
                  <a:pt x="1681" y="4095"/>
                </a:lnTo>
                <a:lnTo>
                  <a:pt x="5291" y="4095"/>
                </a:lnTo>
                <a:cubicBezTo>
                  <a:pt x="5291" y="4095"/>
                  <a:pt x="5291" y="4140"/>
                  <a:pt x="5291" y="4140"/>
                </a:cubicBezTo>
                <a:lnTo>
                  <a:pt x="5291" y="5625"/>
                </a:lnTo>
                <a:cubicBezTo>
                  <a:pt x="5291" y="5940"/>
                  <a:pt x="5665" y="6210"/>
                  <a:pt x="6100" y="6210"/>
                </a:cubicBezTo>
                <a:cubicBezTo>
                  <a:pt x="6536" y="6210"/>
                  <a:pt x="6910" y="5940"/>
                  <a:pt x="6910" y="5625"/>
                </a:cubicBezTo>
                <a:lnTo>
                  <a:pt x="6910" y="4140"/>
                </a:lnTo>
                <a:cubicBezTo>
                  <a:pt x="6910" y="4140"/>
                  <a:pt x="6910" y="4095"/>
                  <a:pt x="6910" y="4095"/>
                </a:cubicBezTo>
                <a:lnTo>
                  <a:pt x="15313" y="4095"/>
                </a:lnTo>
                <a:cubicBezTo>
                  <a:pt x="15313" y="4095"/>
                  <a:pt x="15313" y="4095"/>
                  <a:pt x="15313" y="4140"/>
                </a:cubicBezTo>
                <a:lnTo>
                  <a:pt x="15313" y="5625"/>
                </a:lnTo>
                <a:cubicBezTo>
                  <a:pt x="15313" y="5940"/>
                  <a:pt x="15687" y="6210"/>
                  <a:pt x="16122" y="6210"/>
                </a:cubicBezTo>
                <a:cubicBezTo>
                  <a:pt x="16558" y="6210"/>
                  <a:pt x="16932" y="5940"/>
                  <a:pt x="16932" y="5625"/>
                </a:cubicBezTo>
                <a:lnTo>
                  <a:pt x="16932" y="4140"/>
                </a:lnTo>
                <a:cubicBezTo>
                  <a:pt x="16932" y="4140"/>
                  <a:pt x="16932" y="4140"/>
                  <a:pt x="16932" y="4095"/>
                </a:cubicBezTo>
                <a:lnTo>
                  <a:pt x="20044" y="4095"/>
                </a:lnTo>
                <a:lnTo>
                  <a:pt x="20106" y="20385"/>
                </a:lnTo>
                <a:lnTo>
                  <a:pt x="1619" y="20385"/>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8" name="Shape"/>
          <p:cNvSpPr/>
          <p:nvPr/>
        </p:nvSpPr>
        <p:spPr>
          <a:xfrm>
            <a:off x="19215100" y="3352800"/>
            <a:ext cx="445772" cy="605791"/>
          </a:xfrm>
          <a:custGeom>
            <a:avLst/>
            <a:gdLst/>
            <a:ahLst/>
            <a:cxnLst>
              <a:cxn ang="0">
                <a:pos x="wd2" y="hd2"/>
              </a:cxn>
              <a:cxn ang="5400000">
                <a:pos x="wd2" y="hd2"/>
              </a:cxn>
              <a:cxn ang="10800000">
                <a:pos x="wd2" y="hd2"/>
              </a:cxn>
              <a:cxn ang="16200000">
                <a:pos x="wd2" y="hd2"/>
              </a:cxn>
            </a:cxnLst>
            <a:rect l="0" t="0" r="r" b="b"/>
            <a:pathLst>
              <a:path w="21600" h="21600" extrusionOk="0">
                <a:moveTo>
                  <a:pt x="16615" y="5072"/>
                </a:moveTo>
                <a:lnTo>
                  <a:pt x="16615" y="4211"/>
                </a:lnTo>
                <a:cubicBezTo>
                  <a:pt x="16615" y="1902"/>
                  <a:pt x="14031" y="0"/>
                  <a:pt x="10892" y="0"/>
                </a:cubicBezTo>
                <a:cubicBezTo>
                  <a:pt x="7754" y="0"/>
                  <a:pt x="5169" y="1902"/>
                  <a:pt x="5169" y="4211"/>
                </a:cubicBezTo>
                <a:lnTo>
                  <a:pt x="5169" y="5072"/>
                </a:lnTo>
                <a:cubicBezTo>
                  <a:pt x="2400" y="5343"/>
                  <a:pt x="185" y="7109"/>
                  <a:pt x="185" y="9192"/>
                </a:cubicBezTo>
                <a:lnTo>
                  <a:pt x="0" y="21011"/>
                </a:lnTo>
                <a:cubicBezTo>
                  <a:pt x="0" y="21147"/>
                  <a:pt x="62" y="21328"/>
                  <a:pt x="246" y="21419"/>
                </a:cubicBezTo>
                <a:cubicBezTo>
                  <a:pt x="369" y="21509"/>
                  <a:pt x="615" y="21600"/>
                  <a:pt x="800" y="21600"/>
                </a:cubicBezTo>
                <a:lnTo>
                  <a:pt x="20800" y="21600"/>
                </a:lnTo>
                <a:cubicBezTo>
                  <a:pt x="21231" y="21600"/>
                  <a:pt x="21600" y="21328"/>
                  <a:pt x="21600" y="21011"/>
                </a:cubicBezTo>
                <a:lnTo>
                  <a:pt x="21600" y="9238"/>
                </a:lnTo>
                <a:cubicBezTo>
                  <a:pt x="21538" y="7155"/>
                  <a:pt x="19385" y="5389"/>
                  <a:pt x="16615" y="5072"/>
                </a:cubicBezTo>
                <a:close/>
                <a:moveTo>
                  <a:pt x="10892" y="1177"/>
                </a:moveTo>
                <a:cubicBezTo>
                  <a:pt x="13169" y="1177"/>
                  <a:pt x="15015" y="2536"/>
                  <a:pt x="15015" y="4211"/>
                </a:cubicBezTo>
                <a:lnTo>
                  <a:pt x="15015" y="5026"/>
                </a:lnTo>
                <a:lnTo>
                  <a:pt x="6708" y="5026"/>
                </a:lnTo>
                <a:lnTo>
                  <a:pt x="6708" y="4211"/>
                </a:lnTo>
                <a:cubicBezTo>
                  <a:pt x="6708" y="2536"/>
                  <a:pt x="8554" y="1177"/>
                  <a:pt x="10892" y="1177"/>
                </a:cubicBezTo>
                <a:close/>
                <a:moveTo>
                  <a:pt x="19938" y="20468"/>
                </a:moveTo>
                <a:lnTo>
                  <a:pt x="1539" y="20468"/>
                </a:lnTo>
                <a:lnTo>
                  <a:pt x="1723" y="9238"/>
                </a:lnTo>
                <a:cubicBezTo>
                  <a:pt x="1723" y="7743"/>
                  <a:pt x="3200" y="6521"/>
                  <a:pt x="5108" y="6249"/>
                </a:cubicBezTo>
                <a:lnTo>
                  <a:pt x="5108" y="7291"/>
                </a:lnTo>
                <a:cubicBezTo>
                  <a:pt x="5108" y="7608"/>
                  <a:pt x="5477" y="7879"/>
                  <a:pt x="5908" y="7879"/>
                </a:cubicBezTo>
                <a:cubicBezTo>
                  <a:pt x="6339" y="7879"/>
                  <a:pt x="6708" y="7608"/>
                  <a:pt x="6708" y="7291"/>
                </a:cubicBezTo>
                <a:lnTo>
                  <a:pt x="6708" y="6204"/>
                </a:lnTo>
                <a:lnTo>
                  <a:pt x="15016" y="6204"/>
                </a:lnTo>
                <a:lnTo>
                  <a:pt x="15016" y="7291"/>
                </a:lnTo>
                <a:cubicBezTo>
                  <a:pt x="15016" y="7608"/>
                  <a:pt x="15385" y="7879"/>
                  <a:pt x="15816" y="7879"/>
                </a:cubicBezTo>
                <a:cubicBezTo>
                  <a:pt x="16246" y="7879"/>
                  <a:pt x="16616" y="7608"/>
                  <a:pt x="16616" y="7291"/>
                </a:cubicBezTo>
                <a:lnTo>
                  <a:pt x="16616" y="6249"/>
                </a:lnTo>
                <a:cubicBezTo>
                  <a:pt x="18523" y="6521"/>
                  <a:pt x="20000" y="7743"/>
                  <a:pt x="20000" y="9238"/>
                </a:cubicBezTo>
                <a:lnTo>
                  <a:pt x="20000" y="20468"/>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9" name="Shape"/>
          <p:cNvSpPr/>
          <p:nvPr/>
        </p:nvSpPr>
        <p:spPr>
          <a:xfrm>
            <a:off x="20523200" y="3352800"/>
            <a:ext cx="445691" cy="605632"/>
          </a:xfrm>
          <a:custGeom>
            <a:avLst/>
            <a:gdLst/>
            <a:ahLst/>
            <a:cxnLst>
              <a:cxn ang="0">
                <a:pos x="wd2" y="hd2"/>
              </a:cxn>
              <a:cxn ang="5400000">
                <a:pos x="wd2" y="hd2"/>
              </a:cxn>
              <a:cxn ang="10800000">
                <a:pos x="wd2" y="hd2"/>
              </a:cxn>
              <a:cxn ang="16200000">
                <a:pos x="wd2" y="hd2"/>
              </a:cxn>
            </a:cxnLst>
            <a:rect l="0" t="0" r="r" b="b"/>
            <a:pathLst>
              <a:path w="21600" h="21600" extrusionOk="0">
                <a:moveTo>
                  <a:pt x="10963" y="0"/>
                </a:moveTo>
                <a:cubicBezTo>
                  <a:pt x="7824" y="0"/>
                  <a:pt x="5232" y="1908"/>
                  <a:pt x="5232" y="4218"/>
                </a:cubicBezTo>
                <a:lnTo>
                  <a:pt x="5174" y="5067"/>
                </a:lnTo>
                <a:cubicBezTo>
                  <a:pt x="2404" y="5339"/>
                  <a:pt x="254" y="7117"/>
                  <a:pt x="192" y="9201"/>
                </a:cubicBezTo>
                <a:lnTo>
                  <a:pt x="0" y="21020"/>
                </a:lnTo>
                <a:cubicBezTo>
                  <a:pt x="0" y="21156"/>
                  <a:pt x="65" y="21340"/>
                  <a:pt x="250" y="21430"/>
                </a:cubicBezTo>
                <a:cubicBezTo>
                  <a:pt x="373" y="21521"/>
                  <a:pt x="623" y="21600"/>
                  <a:pt x="808" y="21600"/>
                </a:cubicBezTo>
                <a:lnTo>
                  <a:pt x="20811" y="21600"/>
                </a:lnTo>
                <a:cubicBezTo>
                  <a:pt x="21242" y="21600"/>
                  <a:pt x="21600" y="21337"/>
                  <a:pt x="21600" y="21020"/>
                </a:cubicBezTo>
                <a:lnTo>
                  <a:pt x="21600" y="9243"/>
                </a:lnTo>
                <a:cubicBezTo>
                  <a:pt x="21600" y="7159"/>
                  <a:pt x="19446" y="5384"/>
                  <a:pt x="16676" y="5067"/>
                </a:cubicBezTo>
                <a:lnTo>
                  <a:pt x="16676" y="4218"/>
                </a:lnTo>
                <a:cubicBezTo>
                  <a:pt x="16676" y="1908"/>
                  <a:pt x="14102" y="0"/>
                  <a:pt x="10963" y="0"/>
                </a:cubicBezTo>
                <a:close/>
                <a:moveTo>
                  <a:pt x="10887" y="1175"/>
                </a:moveTo>
                <a:cubicBezTo>
                  <a:pt x="13164" y="1175"/>
                  <a:pt x="15022" y="2542"/>
                  <a:pt x="15022" y="4218"/>
                </a:cubicBezTo>
                <a:lnTo>
                  <a:pt x="15022" y="5025"/>
                </a:lnTo>
                <a:lnTo>
                  <a:pt x="6713" y="5025"/>
                </a:lnTo>
                <a:lnTo>
                  <a:pt x="6770" y="4218"/>
                </a:lnTo>
                <a:cubicBezTo>
                  <a:pt x="6770" y="2542"/>
                  <a:pt x="8609" y="1175"/>
                  <a:pt x="10887" y="1175"/>
                </a:cubicBezTo>
                <a:close/>
                <a:moveTo>
                  <a:pt x="5905" y="6200"/>
                </a:moveTo>
                <a:lnTo>
                  <a:pt x="15810" y="6200"/>
                </a:lnTo>
                <a:cubicBezTo>
                  <a:pt x="18088" y="6200"/>
                  <a:pt x="19946" y="7567"/>
                  <a:pt x="19946" y="9243"/>
                </a:cubicBezTo>
                <a:lnTo>
                  <a:pt x="19946" y="20468"/>
                </a:lnTo>
                <a:lnTo>
                  <a:pt x="1596" y="20468"/>
                </a:lnTo>
                <a:lnTo>
                  <a:pt x="1789" y="9243"/>
                </a:lnTo>
                <a:cubicBezTo>
                  <a:pt x="1789" y="7567"/>
                  <a:pt x="3689" y="6200"/>
                  <a:pt x="5905" y="6200"/>
                </a:cubicBezTo>
                <a:close/>
                <a:moveTo>
                  <a:pt x="5732" y="17665"/>
                </a:moveTo>
                <a:cubicBezTo>
                  <a:pt x="5301" y="17665"/>
                  <a:pt x="4924" y="17942"/>
                  <a:pt x="4924" y="18260"/>
                </a:cubicBezTo>
                <a:cubicBezTo>
                  <a:pt x="4924" y="18577"/>
                  <a:pt x="5301" y="18840"/>
                  <a:pt x="5732" y="18840"/>
                </a:cubicBezTo>
                <a:lnTo>
                  <a:pt x="15637" y="18840"/>
                </a:lnTo>
                <a:cubicBezTo>
                  <a:pt x="16068" y="18840"/>
                  <a:pt x="16426" y="18577"/>
                  <a:pt x="16426" y="18260"/>
                </a:cubicBezTo>
                <a:cubicBezTo>
                  <a:pt x="16364" y="17942"/>
                  <a:pt x="16068" y="17665"/>
                  <a:pt x="15637" y="17665"/>
                </a:cubicBezTo>
                <a:lnTo>
                  <a:pt x="5732" y="17665"/>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0" name="Shape"/>
          <p:cNvSpPr/>
          <p:nvPr/>
        </p:nvSpPr>
        <p:spPr>
          <a:xfrm>
            <a:off x="21742400" y="3352800"/>
            <a:ext cx="609601" cy="6107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505" y="0"/>
                  <a:pt x="6609" y="1892"/>
                  <a:pt x="6609" y="4182"/>
                </a:cubicBezTo>
                <a:lnTo>
                  <a:pt x="6609" y="5123"/>
                </a:lnTo>
                <a:lnTo>
                  <a:pt x="591" y="5123"/>
                </a:lnTo>
                <a:cubicBezTo>
                  <a:pt x="456" y="5123"/>
                  <a:pt x="273" y="5171"/>
                  <a:pt x="183" y="5305"/>
                </a:cubicBezTo>
                <a:cubicBezTo>
                  <a:pt x="93" y="5395"/>
                  <a:pt x="0" y="5564"/>
                  <a:pt x="0" y="5698"/>
                </a:cubicBezTo>
                <a:lnTo>
                  <a:pt x="0" y="21025"/>
                </a:lnTo>
                <a:cubicBezTo>
                  <a:pt x="0" y="21159"/>
                  <a:pt x="48" y="21328"/>
                  <a:pt x="183" y="21418"/>
                </a:cubicBezTo>
                <a:cubicBezTo>
                  <a:pt x="273" y="21507"/>
                  <a:pt x="455" y="21600"/>
                  <a:pt x="591" y="21600"/>
                </a:cubicBezTo>
                <a:lnTo>
                  <a:pt x="20967" y="21558"/>
                </a:lnTo>
                <a:cubicBezTo>
                  <a:pt x="21282" y="21558"/>
                  <a:pt x="21558" y="21283"/>
                  <a:pt x="21558" y="20968"/>
                </a:cubicBezTo>
                <a:lnTo>
                  <a:pt x="21600" y="5698"/>
                </a:lnTo>
                <a:cubicBezTo>
                  <a:pt x="21600" y="5564"/>
                  <a:pt x="21552" y="5395"/>
                  <a:pt x="21417" y="5305"/>
                </a:cubicBezTo>
                <a:cubicBezTo>
                  <a:pt x="21327" y="5215"/>
                  <a:pt x="21144" y="5123"/>
                  <a:pt x="21009" y="5123"/>
                </a:cubicBezTo>
                <a:lnTo>
                  <a:pt x="14991" y="5123"/>
                </a:lnTo>
                <a:lnTo>
                  <a:pt x="14991" y="4182"/>
                </a:lnTo>
                <a:cubicBezTo>
                  <a:pt x="14991" y="1892"/>
                  <a:pt x="13095" y="0"/>
                  <a:pt x="10800" y="0"/>
                </a:cubicBezTo>
                <a:close/>
                <a:moveTo>
                  <a:pt x="10800" y="1165"/>
                </a:moveTo>
                <a:cubicBezTo>
                  <a:pt x="12465" y="1165"/>
                  <a:pt x="13809" y="2521"/>
                  <a:pt x="13809" y="4182"/>
                </a:cubicBezTo>
                <a:lnTo>
                  <a:pt x="13809" y="5123"/>
                </a:lnTo>
                <a:lnTo>
                  <a:pt x="7734" y="5123"/>
                </a:lnTo>
                <a:lnTo>
                  <a:pt x="7734" y="4182"/>
                </a:lnTo>
                <a:lnTo>
                  <a:pt x="7791" y="4182"/>
                </a:lnTo>
                <a:cubicBezTo>
                  <a:pt x="7791" y="2521"/>
                  <a:pt x="9135" y="1165"/>
                  <a:pt x="10800" y="1165"/>
                </a:cubicBezTo>
                <a:close/>
                <a:moveTo>
                  <a:pt x="1167" y="6288"/>
                </a:moveTo>
                <a:lnTo>
                  <a:pt x="6609" y="6288"/>
                </a:lnTo>
                <a:lnTo>
                  <a:pt x="6609" y="7186"/>
                </a:lnTo>
                <a:cubicBezTo>
                  <a:pt x="6609" y="7500"/>
                  <a:pt x="6885" y="7775"/>
                  <a:pt x="7200" y="7775"/>
                </a:cubicBezTo>
                <a:cubicBezTo>
                  <a:pt x="7515" y="7775"/>
                  <a:pt x="7790" y="7500"/>
                  <a:pt x="7791" y="7186"/>
                </a:cubicBezTo>
                <a:lnTo>
                  <a:pt x="7791" y="6288"/>
                </a:lnTo>
                <a:lnTo>
                  <a:pt x="13866" y="6288"/>
                </a:lnTo>
                <a:lnTo>
                  <a:pt x="13866" y="7186"/>
                </a:lnTo>
                <a:cubicBezTo>
                  <a:pt x="13866" y="7500"/>
                  <a:pt x="14127" y="7775"/>
                  <a:pt x="14442" y="7775"/>
                </a:cubicBezTo>
                <a:cubicBezTo>
                  <a:pt x="14757" y="7775"/>
                  <a:pt x="15033" y="7500"/>
                  <a:pt x="15033" y="7186"/>
                </a:cubicBezTo>
                <a:lnTo>
                  <a:pt x="15033" y="6288"/>
                </a:lnTo>
                <a:lnTo>
                  <a:pt x="20475" y="6288"/>
                </a:lnTo>
                <a:lnTo>
                  <a:pt x="20391" y="20393"/>
                </a:lnTo>
                <a:lnTo>
                  <a:pt x="1167" y="20435"/>
                </a:lnTo>
                <a:lnTo>
                  <a:pt x="1167" y="6288"/>
                </a:lnTo>
                <a:close/>
                <a:moveTo>
                  <a:pt x="7341" y="9881"/>
                </a:moveTo>
                <a:cubicBezTo>
                  <a:pt x="7026" y="9881"/>
                  <a:pt x="6750" y="10156"/>
                  <a:pt x="6750" y="10470"/>
                </a:cubicBezTo>
                <a:cubicBezTo>
                  <a:pt x="6750" y="10785"/>
                  <a:pt x="7025" y="11046"/>
                  <a:pt x="7341" y="11046"/>
                </a:cubicBezTo>
                <a:lnTo>
                  <a:pt x="14583" y="11046"/>
                </a:lnTo>
                <a:cubicBezTo>
                  <a:pt x="14898" y="11046"/>
                  <a:pt x="15159" y="10785"/>
                  <a:pt x="15159" y="10470"/>
                </a:cubicBezTo>
                <a:cubicBezTo>
                  <a:pt x="15114" y="10156"/>
                  <a:pt x="14856" y="9881"/>
                  <a:pt x="14541" y="9881"/>
                </a:cubicBezTo>
                <a:lnTo>
                  <a:pt x="7341" y="9881"/>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1" name="Shape"/>
          <p:cNvSpPr/>
          <p:nvPr/>
        </p:nvSpPr>
        <p:spPr>
          <a:xfrm>
            <a:off x="3454400" y="4470400"/>
            <a:ext cx="609600" cy="6107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505" y="0"/>
                  <a:pt x="6609" y="1892"/>
                  <a:pt x="6609" y="4182"/>
                </a:cubicBezTo>
                <a:lnTo>
                  <a:pt x="6609" y="5123"/>
                </a:lnTo>
                <a:lnTo>
                  <a:pt x="591" y="5123"/>
                </a:lnTo>
                <a:cubicBezTo>
                  <a:pt x="456" y="5123"/>
                  <a:pt x="273" y="5171"/>
                  <a:pt x="183" y="5305"/>
                </a:cubicBezTo>
                <a:cubicBezTo>
                  <a:pt x="93" y="5395"/>
                  <a:pt x="0" y="5564"/>
                  <a:pt x="0" y="5698"/>
                </a:cubicBezTo>
                <a:lnTo>
                  <a:pt x="0" y="21025"/>
                </a:lnTo>
                <a:cubicBezTo>
                  <a:pt x="0" y="21159"/>
                  <a:pt x="48" y="21328"/>
                  <a:pt x="183" y="21418"/>
                </a:cubicBezTo>
                <a:cubicBezTo>
                  <a:pt x="273" y="21507"/>
                  <a:pt x="456" y="21600"/>
                  <a:pt x="591" y="21600"/>
                </a:cubicBezTo>
                <a:lnTo>
                  <a:pt x="20967" y="21558"/>
                </a:lnTo>
                <a:cubicBezTo>
                  <a:pt x="21282" y="21558"/>
                  <a:pt x="21558" y="21283"/>
                  <a:pt x="21558" y="20968"/>
                </a:cubicBezTo>
                <a:lnTo>
                  <a:pt x="21600" y="5698"/>
                </a:lnTo>
                <a:cubicBezTo>
                  <a:pt x="21600" y="5519"/>
                  <a:pt x="21507" y="5395"/>
                  <a:pt x="21417" y="5305"/>
                </a:cubicBezTo>
                <a:cubicBezTo>
                  <a:pt x="21327" y="5215"/>
                  <a:pt x="21144" y="5123"/>
                  <a:pt x="21009" y="5123"/>
                </a:cubicBezTo>
                <a:lnTo>
                  <a:pt x="14991" y="5123"/>
                </a:lnTo>
                <a:lnTo>
                  <a:pt x="14991" y="4182"/>
                </a:lnTo>
                <a:cubicBezTo>
                  <a:pt x="14991" y="1892"/>
                  <a:pt x="13095" y="0"/>
                  <a:pt x="10800" y="0"/>
                </a:cubicBezTo>
                <a:close/>
                <a:moveTo>
                  <a:pt x="10758" y="1165"/>
                </a:moveTo>
                <a:cubicBezTo>
                  <a:pt x="12423" y="1165"/>
                  <a:pt x="13767" y="2521"/>
                  <a:pt x="13767" y="4182"/>
                </a:cubicBezTo>
                <a:lnTo>
                  <a:pt x="13767" y="5123"/>
                </a:lnTo>
                <a:lnTo>
                  <a:pt x="7692" y="5123"/>
                </a:lnTo>
                <a:lnTo>
                  <a:pt x="7692" y="4182"/>
                </a:lnTo>
                <a:lnTo>
                  <a:pt x="7734" y="4182"/>
                </a:lnTo>
                <a:cubicBezTo>
                  <a:pt x="7734" y="2521"/>
                  <a:pt x="9093" y="1165"/>
                  <a:pt x="10758" y="1165"/>
                </a:cubicBezTo>
                <a:close/>
                <a:moveTo>
                  <a:pt x="1167" y="6246"/>
                </a:moveTo>
                <a:lnTo>
                  <a:pt x="20475" y="6288"/>
                </a:lnTo>
                <a:lnTo>
                  <a:pt x="20391" y="20351"/>
                </a:lnTo>
                <a:lnTo>
                  <a:pt x="1167" y="20393"/>
                </a:lnTo>
                <a:lnTo>
                  <a:pt x="1167" y="6246"/>
                </a:lnTo>
                <a:close/>
                <a:moveTo>
                  <a:pt x="6441" y="10330"/>
                </a:moveTo>
                <a:cubicBezTo>
                  <a:pt x="6126" y="10330"/>
                  <a:pt x="5850" y="10605"/>
                  <a:pt x="5850" y="10919"/>
                </a:cubicBezTo>
                <a:cubicBezTo>
                  <a:pt x="5895" y="11234"/>
                  <a:pt x="6126" y="11495"/>
                  <a:pt x="6441" y="11495"/>
                </a:cubicBezTo>
                <a:lnTo>
                  <a:pt x="8241" y="11495"/>
                </a:lnTo>
                <a:cubicBezTo>
                  <a:pt x="8556" y="11495"/>
                  <a:pt x="8817" y="11234"/>
                  <a:pt x="8817" y="10919"/>
                </a:cubicBezTo>
                <a:cubicBezTo>
                  <a:pt x="8817" y="10605"/>
                  <a:pt x="8556" y="10330"/>
                  <a:pt x="8241" y="10330"/>
                </a:cubicBezTo>
                <a:lnTo>
                  <a:pt x="6441" y="10330"/>
                </a:lnTo>
                <a:close/>
                <a:moveTo>
                  <a:pt x="13641" y="10330"/>
                </a:moveTo>
                <a:cubicBezTo>
                  <a:pt x="13326" y="10330"/>
                  <a:pt x="13050" y="10605"/>
                  <a:pt x="13050" y="10919"/>
                </a:cubicBezTo>
                <a:cubicBezTo>
                  <a:pt x="13050" y="11234"/>
                  <a:pt x="13326" y="11495"/>
                  <a:pt x="13641" y="11495"/>
                </a:cubicBezTo>
                <a:lnTo>
                  <a:pt x="15441" y="11495"/>
                </a:lnTo>
                <a:cubicBezTo>
                  <a:pt x="15756" y="11495"/>
                  <a:pt x="16017" y="11234"/>
                  <a:pt x="16017" y="10919"/>
                </a:cubicBezTo>
                <a:cubicBezTo>
                  <a:pt x="16017" y="10605"/>
                  <a:pt x="15756" y="10330"/>
                  <a:pt x="15441" y="10330"/>
                </a:cubicBezTo>
                <a:lnTo>
                  <a:pt x="13641" y="1033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2" name="Shape"/>
          <p:cNvSpPr/>
          <p:nvPr/>
        </p:nvSpPr>
        <p:spPr>
          <a:xfrm>
            <a:off x="4775200" y="3403600"/>
            <a:ext cx="605632" cy="510382"/>
          </a:xfrm>
          <a:custGeom>
            <a:avLst/>
            <a:gdLst/>
            <a:ahLst/>
            <a:cxnLst>
              <a:cxn ang="0">
                <a:pos x="wd2" y="hd2"/>
              </a:cxn>
              <a:cxn ang="5400000">
                <a:pos x="wd2" y="hd2"/>
              </a:cxn>
              <a:cxn ang="10800000">
                <a:pos x="wd2" y="hd2"/>
              </a:cxn>
              <a:cxn ang="16200000">
                <a:pos x="wd2" y="hd2"/>
              </a:cxn>
            </a:cxnLst>
            <a:rect l="0" t="0" r="r" b="b"/>
            <a:pathLst>
              <a:path w="21600" h="21533" extrusionOk="0">
                <a:moveTo>
                  <a:pt x="9101" y="0"/>
                </a:moveTo>
                <a:cubicBezTo>
                  <a:pt x="8954" y="0"/>
                  <a:pt x="8804" y="67"/>
                  <a:pt x="8691" y="201"/>
                </a:cubicBezTo>
                <a:lnTo>
                  <a:pt x="3808" y="5994"/>
                </a:lnTo>
                <a:lnTo>
                  <a:pt x="594" y="5994"/>
                </a:lnTo>
                <a:cubicBezTo>
                  <a:pt x="277" y="5994"/>
                  <a:pt x="0" y="6306"/>
                  <a:pt x="0" y="6681"/>
                </a:cubicBezTo>
                <a:lnTo>
                  <a:pt x="0" y="10599"/>
                </a:lnTo>
                <a:cubicBezTo>
                  <a:pt x="0" y="10974"/>
                  <a:pt x="277" y="11286"/>
                  <a:pt x="594" y="11286"/>
                </a:cubicBezTo>
                <a:lnTo>
                  <a:pt x="1854" y="11286"/>
                </a:lnTo>
                <a:lnTo>
                  <a:pt x="3440" y="20997"/>
                </a:lnTo>
                <a:cubicBezTo>
                  <a:pt x="3485" y="21319"/>
                  <a:pt x="3717" y="21533"/>
                  <a:pt x="4034" y="21533"/>
                </a:cubicBezTo>
                <a:lnTo>
                  <a:pt x="17580" y="21533"/>
                </a:lnTo>
                <a:cubicBezTo>
                  <a:pt x="17852" y="21533"/>
                  <a:pt x="18070" y="21319"/>
                  <a:pt x="18160" y="20997"/>
                </a:cubicBezTo>
                <a:lnTo>
                  <a:pt x="19746" y="11286"/>
                </a:lnTo>
                <a:lnTo>
                  <a:pt x="21020" y="11286"/>
                </a:lnTo>
                <a:cubicBezTo>
                  <a:pt x="21337" y="11286"/>
                  <a:pt x="21600" y="10974"/>
                  <a:pt x="21600" y="10599"/>
                </a:cubicBezTo>
                <a:lnTo>
                  <a:pt x="21600" y="6681"/>
                </a:lnTo>
                <a:cubicBezTo>
                  <a:pt x="21600" y="6306"/>
                  <a:pt x="21382" y="5994"/>
                  <a:pt x="21020" y="5994"/>
                </a:cubicBezTo>
                <a:lnTo>
                  <a:pt x="17807" y="5994"/>
                </a:lnTo>
                <a:lnTo>
                  <a:pt x="12909" y="201"/>
                </a:lnTo>
                <a:cubicBezTo>
                  <a:pt x="12683" y="-67"/>
                  <a:pt x="12315" y="-67"/>
                  <a:pt x="12088" y="201"/>
                </a:cubicBezTo>
                <a:cubicBezTo>
                  <a:pt x="11862" y="469"/>
                  <a:pt x="11862" y="904"/>
                  <a:pt x="12088" y="1172"/>
                </a:cubicBezTo>
                <a:lnTo>
                  <a:pt x="16165" y="5994"/>
                </a:lnTo>
                <a:lnTo>
                  <a:pt x="5435" y="5994"/>
                </a:lnTo>
                <a:lnTo>
                  <a:pt x="9512" y="1172"/>
                </a:lnTo>
                <a:cubicBezTo>
                  <a:pt x="9738" y="904"/>
                  <a:pt x="9738" y="469"/>
                  <a:pt x="9512" y="201"/>
                </a:cubicBezTo>
                <a:cubicBezTo>
                  <a:pt x="9399" y="67"/>
                  <a:pt x="9249" y="0"/>
                  <a:pt x="9101" y="0"/>
                </a:cubicBezTo>
                <a:close/>
                <a:moveTo>
                  <a:pt x="1175" y="7334"/>
                </a:moveTo>
                <a:lnTo>
                  <a:pt x="20524" y="7334"/>
                </a:lnTo>
                <a:lnTo>
                  <a:pt x="20524" y="9896"/>
                </a:lnTo>
                <a:lnTo>
                  <a:pt x="20468" y="9896"/>
                </a:lnTo>
                <a:lnTo>
                  <a:pt x="19293" y="9896"/>
                </a:lnTo>
                <a:lnTo>
                  <a:pt x="2350" y="9896"/>
                </a:lnTo>
                <a:lnTo>
                  <a:pt x="1175" y="9896"/>
                </a:lnTo>
                <a:lnTo>
                  <a:pt x="1175" y="7334"/>
                </a:lnTo>
                <a:close/>
                <a:moveTo>
                  <a:pt x="3029" y="11235"/>
                </a:moveTo>
                <a:lnTo>
                  <a:pt x="18571" y="11235"/>
                </a:lnTo>
                <a:lnTo>
                  <a:pt x="17070" y="20126"/>
                </a:lnTo>
                <a:lnTo>
                  <a:pt x="4487" y="20126"/>
                </a:lnTo>
                <a:lnTo>
                  <a:pt x="3029" y="11235"/>
                </a:lnTo>
                <a:close/>
                <a:moveTo>
                  <a:pt x="6398" y="12860"/>
                </a:moveTo>
                <a:cubicBezTo>
                  <a:pt x="6081" y="12913"/>
                  <a:pt x="5843" y="13288"/>
                  <a:pt x="5888" y="13663"/>
                </a:cubicBezTo>
                <a:lnTo>
                  <a:pt x="6398" y="17632"/>
                </a:lnTo>
                <a:cubicBezTo>
                  <a:pt x="6443" y="17953"/>
                  <a:pt x="6661" y="18218"/>
                  <a:pt x="6978" y="18218"/>
                </a:cubicBezTo>
                <a:cubicBezTo>
                  <a:pt x="7024" y="18218"/>
                  <a:pt x="7032" y="18218"/>
                  <a:pt x="7077" y="18218"/>
                </a:cubicBezTo>
                <a:cubicBezTo>
                  <a:pt x="7394" y="18164"/>
                  <a:pt x="7618" y="17789"/>
                  <a:pt x="7573" y="17414"/>
                </a:cubicBezTo>
                <a:lnTo>
                  <a:pt x="7077" y="13462"/>
                </a:lnTo>
                <a:cubicBezTo>
                  <a:pt x="7032" y="13087"/>
                  <a:pt x="6715" y="12806"/>
                  <a:pt x="6398" y="12860"/>
                </a:cubicBezTo>
                <a:close/>
                <a:moveTo>
                  <a:pt x="10559" y="12860"/>
                </a:moveTo>
                <a:cubicBezTo>
                  <a:pt x="10242" y="12860"/>
                  <a:pt x="9965" y="13188"/>
                  <a:pt x="9965" y="13563"/>
                </a:cubicBezTo>
                <a:lnTo>
                  <a:pt x="9965" y="17514"/>
                </a:lnTo>
                <a:cubicBezTo>
                  <a:pt x="9965" y="17889"/>
                  <a:pt x="10242" y="18218"/>
                  <a:pt x="10559" y="18218"/>
                </a:cubicBezTo>
                <a:cubicBezTo>
                  <a:pt x="10876" y="18218"/>
                  <a:pt x="11140" y="17889"/>
                  <a:pt x="11140" y="17514"/>
                </a:cubicBezTo>
                <a:lnTo>
                  <a:pt x="11140" y="13563"/>
                </a:lnTo>
                <a:cubicBezTo>
                  <a:pt x="11140" y="13188"/>
                  <a:pt x="10876" y="12860"/>
                  <a:pt x="10559" y="12860"/>
                </a:cubicBezTo>
                <a:close/>
                <a:moveTo>
                  <a:pt x="14777" y="12860"/>
                </a:moveTo>
                <a:cubicBezTo>
                  <a:pt x="14460" y="12806"/>
                  <a:pt x="14143" y="13087"/>
                  <a:pt x="14098" y="13462"/>
                </a:cubicBezTo>
                <a:lnTo>
                  <a:pt x="13588" y="17414"/>
                </a:lnTo>
                <a:cubicBezTo>
                  <a:pt x="13543" y="17789"/>
                  <a:pt x="13781" y="18164"/>
                  <a:pt x="14098" y="18218"/>
                </a:cubicBezTo>
                <a:cubicBezTo>
                  <a:pt x="14143" y="18218"/>
                  <a:pt x="14138" y="18218"/>
                  <a:pt x="14183" y="18218"/>
                </a:cubicBezTo>
                <a:cubicBezTo>
                  <a:pt x="14455" y="18218"/>
                  <a:pt x="14732" y="17953"/>
                  <a:pt x="14777" y="17632"/>
                </a:cubicBezTo>
                <a:lnTo>
                  <a:pt x="15273" y="13663"/>
                </a:lnTo>
                <a:cubicBezTo>
                  <a:pt x="15318" y="13288"/>
                  <a:pt x="15095" y="12913"/>
                  <a:pt x="14777" y="12860"/>
                </a:cubicBezTo>
                <a:close/>
              </a:path>
            </a:pathLst>
          </a:custGeom>
          <a:solidFill>
            <a:srgbClr val="F99230"/>
          </a:solidFill>
          <a:ln w="12700">
            <a:miter lim="400000"/>
          </a:ln>
        </p:spPr>
        <p:txBody>
          <a:bodyPr lIns="38100" tIns="38100" rIns="38100" bIns="38100" anchor="ctr"/>
          <a:lstStyle/>
          <a:p>
            <a:pPr defTabSz="457200">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3" name="Shape"/>
          <p:cNvSpPr/>
          <p:nvPr/>
        </p:nvSpPr>
        <p:spPr>
          <a:xfrm>
            <a:off x="3454400" y="7886700"/>
            <a:ext cx="611982" cy="525860"/>
          </a:xfrm>
          <a:custGeom>
            <a:avLst/>
            <a:gdLst/>
            <a:ahLst/>
            <a:cxnLst>
              <a:cxn ang="0">
                <a:pos x="wd2" y="hd2"/>
              </a:cxn>
              <a:cxn ang="5400000">
                <a:pos x="wd2" y="hd2"/>
              </a:cxn>
              <a:cxn ang="10800000">
                <a:pos x="wd2" y="hd2"/>
              </a:cxn>
              <a:cxn ang="16200000">
                <a:pos x="wd2" y="hd2"/>
              </a:cxn>
            </a:cxnLst>
            <a:rect l="0" t="0" r="r" b="b"/>
            <a:pathLst>
              <a:path w="21600" h="21600" extrusionOk="0">
                <a:moveTo>
                  <a:pt x="7886" y="0"/>
                </a:moveTo>
                <a:cubicBezTo>
                  <a:pt x="7662" y="0"/>
                  <a:pt x="7444" y="98"/>
                  <a:pt x="7354" y="359"/>
                </a:cubicBezTo>
                <a:lnTo>
                  <a:pt x="6135" y="3440"/>
                </a:lnTo>
                <a:lnTo>
                  <a:pt x="588" y="3440"/>
                </a:lnTo>
                <a:cubicBezTo>
                  <a:pt x="275" y="3440"/>
                  <a:pt x="0" y="3759"/>
                  <a:pt x="0" y="4124"/>
                </a:cubicBezTo>
                <a:lnTo>
                  <a:pt x="0" y="20915"/>
                </a:lnTo>
                <a:cubicBezTo>
                  <a:pt x="0" y="21280"/>
                  <a:pt x="275" y="21600"/>
                  <a:pt x="588" y="21600"/>
                </a:cubicBezTo>
                <a:lnTo>
                  <a:pt x="20984" y="21600"/>
                </a:lnTo>
                <a:cubicBezTo>
                  <a:pt x="21297" y="21600"/>
                  <a:pt x="21510" y="21333"/>
                  <a:pt x="21600" y="20915"/>
                </a:cubicBezTo>
                <a:lnTo>
                  <a:pt x="21600" y="4124"/>
                </a:lnTo>
                <a:cubicBezTo>
                  <a:pt x="21600" y="3759"/>
                  <a:pt x="21339" y="3440"/>
                  <a:pt x="21026" y="3440"/>
                </a:cubicBezTo>
                <a:lnTo>
                  <a:pt x="15507" y="3440"/>
                </a:lnTo>
                <a:lnTo>
                  <a:pt x="14204" y="359"/>
                </a:lnTo>
                <a:cubicBezTo>
                  <a:pt x="14069" y="150"/>
                  <a:pt x="13896" y="0"/>
                  <a:pt x="13672" y="0"/>
                </a:cubicBezTo>
                <a:lnTo>
                  <a:pt x="7886" y="0"/>
                </a:lnTo>
                <a:close/>
                <a:moveTo>
                  <a:pt x="8209" y="1353"/>
                </a:moveTo>
                <a:lnTo>
                  <a:pt x="13265" y="1353"/>
                </a:lnTo>
                <a:lnTo>
                  <a:pt x="14568" y="4434"/>
                </a:lnTo>
                <a:cubicBezTo>
                  <a:pt x="14703" y="4643"/>
                  <a:pt x="14876" y="4793"/>
                  <a:pt x="15100" y="4793"/>
                </a:cubicBezTo>
                <a:lnTo>
                  <a:pt x="20395" y="4793"/>
                </a:lnTo>
                <a:lnTo>
                  <a:pt x="20395" y="20296"/>
                </a:lnTo>
                <a:lnTo>
                  <a:pt x="1121" y="20296"/>
                </a:lnTo>
                <a:lnTo>
                  <a:pt x="1121" y="4793"/>
                </a:lnTo>
                <a:lnTo>
                  <a:pt x="6458" y="4793"/>
                </a:lnTo>
                <a:cubicBezTo>
                  <a:pt x="6682" y="4793"/>
                  <a:pt x="6900" y="4695"/>
                  <a:pt x="6990" y="4434"/>
                </a:cubicBezTo>
                <a:lnTo>
                  <a:pt x="8209" y="1353"/>
                </a:lnTo>
                <a:close/>
                <a:moveTo>
                  <a:pt x="10800" y="7303"/>
                </a:moveTo>
                <a:cubicBezTo>
                  <a:pt x="8469" y="7303"/>
                  <a:pt x="6584" y="9497"/>
                  <a:pt x="6584" y="12210"/>
                </a:cubicBezTo>
                <a:cubicBezTo>
                  <a:pt x="6584" y="14923"/>
                  <a:pt x="8469" y="17117"/>
                  <a:pt x="10800" y="17117"/>
                </a:cubicBezTo>
                <a:cubicBezTo>
                  <a:pt x="13131" y="17117"/>
                  <a:pt x="15016" y="14923"/>
                  <a:pt x="15016" y="12210"/>
                </a:cubicBezTo>
                <a:cubicBezTo>
                  <a:pt x="15016" y="9497"/>
                  <a:pt x="13131" y="7303"/>
                  <a:pt x="10800" y="7303"/>
                </a:cubicBezTo>
                <a:close/>
                <a:moveTo>
                  <a:pt x="10800" y="8656"/>
                </a:moveTo>
                <a:cubicBezTo>
                  <a:pt x="12503" y="8656"/>
                  <a:pt x="13840" y="10280"/>
                  <a:pt x="13840" y="12210"/>
                </a:cubicBezTo>
                <a:cubicBezTo>
                  <a:pt x="13840" y="14140"/>
                  <a:pt x="12503" y="15748"/>
                  <a:pt x="10800" y="15748"/>
                </a:cubicBezTo>
                <a:cubicBezTo>
                  <a:pt x="9141" y="15748"/>
                  <a:pt x="7746" y="14140"/>
                  <a:pt x="7746" y="12210"/>
                </a:cubicBezTo>
                <a:cubicBezTo>
                  <a:pt x="7746" y="10280"/>
                  <a:pt x="9097" y="8656"/>
                  <a:pt x="10800" y="865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4" name="Shape"/>
          <p:cNvSpPr/>
          <p:nvPr/>
        </p:nvSpPr>
        <p:spPr>
          <a:xfrm>
            <a:off x="4762500" y="7924800"/>
            <a:ext cx="611982" cy="443310"/>
          </a:xfrm>
          <a:custGeom>
            <a:avLst/>
            <a:gdLst/>
            <a:ahLst/>
            <a:cxnLst>
              <a:cxn ang="0">
                <a:pos x="wd2" y="hd2"/>
              </a:cxn>
              <a:cxn ang="5400000">
                <a:pos x="wd2" y="hd2"/>
              </a:cxn>
              <a:cxn ang="10800000">
                <a:pos x="wd2" y="hd2"/>
              </a:cxn>
              <a:cxn ang="16200000">
                <a:pos x="wd2" y="hd2"/>
              </a:cxn>
            </a:cxnLst>
            <a:rect l="0" t="0" r="r" b="b"/>
            <a:pathLst>
              <a:path w="21600" h="21600" extrusionOk="0">
                <a:moveTo>
                  <a:pt x="1933" y="0"/>
                </a:moveTo>
                <a:cubicBezTo>
                  <a:pt x="1619" y="0"/>
                  <a:pt x="1345" y="379"/>
                  <a:pt x="1345" y="812"/>
                </a:cubicBezTo>
                <a:cubicBezTo>
                  <a:pt x="1345" y="1245"/>
                  <a:pt x="1619" y="1605"/>
                  <a:pt x="1933" y="1605"/>
                </a:cubicBezTo>
                <a:lnTo>
                  <a:pt x="5519" y="1605"/>
                </a:lnTo>
                <a:cubicBezTo>
                  <a:pt x="5833" y="1605"/>
                  <a:pt x="6091" y="1245"/>
                  <a:pt x="6135" y="812"/>
                </a:cubicBezTo>
                <a:cubicBezTo>
                  <a:pt x="6135" y="379"/>
                  <a:pt x="5875" y="0"/>
                  <a:pt x="5561" y="0"/>
                </a:cubicBezTo>
                <a:lnTo>
                  <a:pt x="1933" y="0"/>
                </a:lnTo>
                <a:close/>
                <a:moveTo>
                  <a:pt x="10898" y="0"/>
                </a:moveTo>
                <a:cubicBezTo>
                  <a:pt x="10584" y="0"/>
                  <a:pt x="10355" y="248"/>
                  <a:pt x="10310" y="619"/>
                </a:cubicBezTo>
                <a:lnTo>
                  <a:pt x="10128" y="2050"/>
                </a:lnTo>
                <a:lnTo>
                  <a:pt x="588" y="2050"/>
                </a:lnTo>
                <a:cubicBezTo>
                  <a:pt x="275" y="2050"/>
                  <a:pt x="0" y="2409"/>
                  <a:pt x="0" y="2843"/>
                </a:cubicBezTo>
                <a:lnTo>
                  <a:pt x="0" y="20788"/>
                </a:lnTo>
                <a:cubicBezTo>
                  <a:pt x="0" y="21221"/>
                  <a:pt x="275" y="21600"/>
                  <a:pt x="588" y="21600"/>
                </a:cubicBezTo>
                <a:lnTo>
                  <a:pt x="20984" y="21600"/>
                </a:lnTo>
                <a:cubicBezTo>
                  <a:pt x="21297" y="21600"/>
                  <a:pt x="21555" y="21217"/>
                  <a:pt x="21600" y="20846"/>
                </a:cubicBezTo>
                <a:lnTo>
                  <a:pt x="21600" y="2901"/>
                </a:lnTo>
                <a:cubicBezTo>
                  <a:pt x="21600" y="2467"/>
                  <a:pt x="21339" y="2108"/>
                  <a:pt x="21026" y="2108"/>
                </a:cubicBezTo>
                <a:lnTo>
                  <a:pt x="18336" y="2108"/>
                </a:lnTo>
                <a:lnTo>
                  <a:pt x="18112" y="619"/>
                </a:lnTo>
                <a:cubicBezTo>
                  <a:pt x="18022" y="248"/>
                  <a:pt x="17793" y="0"/>
                  <a:pt x="17524" y="0"/>
                </a:cubicBezTo>
                <a:lnTo>
                  <a:pt x="10898" y="0"/>
                </a:lnTo>
                <a:close/>
                <a:moveTo>
                  <a:pt x="11290" y="1547"/>
                </a:moveTo>
                <a:lnTo>
                  <a:pt x="16991" y="1547"/>
                </a:lnTo>
                <a:lnTo>
                  <a:pt x="17216" y="3036"/>
                </a:lnTo>
                <a:cubicBezTo>
                  <a:pt x="17305" y="3407"/>
                  <a:pt x="17521" y="3655"/>
                  <a:pt x="17790" y="3655"/>
                </a:cubicBezTo>
                <a:lnTo>
                  <a:pt x="20395" y="3655"/>
                </a:lnTo>
                <a:lnTo>
                  <a:pt x="20395" y="19995"/>
                </a:lnTo>
                <a:lnTo>
                  <a:pt x="1121" y="19995"/>
                </a:lnTo>
                <a:lnTo>
                  <a:pt x="1079" y="19995"/>
                </a:lnTo>
                <a:lnTo>
                  <a:pt x="1079" y="3597"/>
                </a:lnTo>
                <a:lnTo>
                  <a:pt x="10534" y="3597"/>
                </a:lnTo>
                <a:cubicBezTo>
                  <a:pt x="10848" y="3597"/>
                  <a:pt x="11077" y="3349"/>
                  <a:pt x="11122" y="2978"/>
                </a:cubicBezTo>
                <a:lnTo>
                  <a:pt x="11290" y="1547"/>
                </a:lnTo>
                <a:close/>
                <a:moveTo>
                  <a:pt x="14526" y="4950"/>
                </a:moveTo>
                <a:cubicBezTo>
                  <a:pt x="12195" y="4950"/>
                  <a:pt x="10310" y="7553"/>
                  <a:pt x="10310" y="10771"/>
                </a:cubicBezTo>
                <a:cubicBezTo>
                  <a:pt x="10310" y="13989"/>
                  <a:pt x="12195" y="16592"/>
                  <a:pt x="14526" y="16592"/>
                </a:cubicBezTo>
                <a:cubicBezTo>
                  <a:pt x="16857" y="16592"/>
                  <a:pt x="18742" y="13989"/>
                  <a:pt x="18742" y="10771"/>
                </a:cubicBezTo>
                <a:cubicBezTo>
                  <a:pt x="18742" y="7553"/>
                  <a:pt x="16857" y="4950"/>
                  <a:pt x="14526" y="4950"/>
                </a:cubicBezTo>
                <a:close/>
                <a:moveTo>
                  <a:pt x="14526" y="6555"/>
                </a:moveTo>
                <a:cubicBezTo>
                  <a:pt x="16229" y="6555"/>
                  <a:pt x="17566" y="8481"/>
                  <a:pt x="17566" y="10771"/>
                </a:cubicBezTo>
                <a:cubicBezTo>
                  <a:pt x="17566" y="13061"/>
                  <a:pt x="16229" y="14967"/>
                  <a:pt x="14526" y="14967"/>
                </a:cubicBezTo>
                <a:cubicBezTo>
                  <a:pt x="12868" y="14967"/>
                  <a:pt x="11472" y="13061"/>
                  <a:pt x="11472" y="10771"/>
                </a:cubicBezTo>
                <a:cubicBezTo>
                  <a:pt x="11472" y="8481"/>
                  <a:pt x="12823" y="6555"/>
                  <a:pt x="14526" y="6555"/>
                </a:cubicBezTo>
                <a:close/>
                <a:moveTo>
                  <a:pt x="3726" y="7426"/>
                </a:moveTo>
                <a:cubicBezTo>
                  <a:pt x="3412" y="7426"/>
                  <a:pt x="3138" y="7805"/>
                  <a:pt x="3138" y="8238"/>
                </a:cubicBezTo>
                <a:lnTo>
                  <a:pt x="3138" y="13246"/>
                </a:lnTo>
                <a:cubicBezTo>
                  <a:pt x="3138" y="13679"/>
                  <a:pt x="3412" y="14039"/>
                  <a:pt x="3726" y="14039"/>
                </a:cubicBezTo>
                <a:cubicBezTo>
                  <a:pt x="4040" y="14039"/>
                  <a:pt x="4300" y="13679"/>
                  <a:pt x="4300" y="13246"/>
                </a:cubicBezTo>
                <a:lnTo>
                  <a:pt x="4300" y="8238"/>
                </a:lnTo>
                <a:cubicBezTo>
                  <a:pt x="4300" y="7805"/>
                  <a:pt x="4040" y="7426"/>
                  <a:pt x="3726" y="742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5" name="Shape"/>
          <p:cNvSpPr/>
          <p:nvPr/>
        </p:nvSpPr>
        <p:spPr>
          <a:xfrm>
            <a:off x="6197600" y="7924800"/>
            <a:ext cx="340519" cy="442119"/>
          </a:xfrm>
          <a:custGeom>
            <a:avLst/>
            <a:gdLst/>
            <a:ahLst/>
            <a:cxnLst>
              <a:cxn ang="0">
                <a:pos x="wd2" y="hd2"/>
              </a:cxn>
              <a:cxn ang="5400000">
                <a:pos x="wd2" y="hd2"/>
              </a:cxn>
              <a:cxn ang="10800000">
                <a:pos x="wd2" y="hd2"/>
              </a:cxn>
              <a:cxn ang="16200000">
                <a:pos x="wd2" y="hd2"/>
              </a:cxn>
            </a:cxnLst>
            <a:rect l="0" t="0" r="r" b="b"/>
            <a:pathLst>
              <a:path w="21600" h="21600" extrusionOk="0">
                <a:moveTo>
                  <a:pt x="1057" y="0"/>
                </a:moveTo>
                <a:cubicBezTo>
                  <a:pt x="493" y="0"/>
                  <a:pt x="0" y="380"/>
                  <a:pt x="0" y="814"/>
                </a:cubicBezTo>
                <a:lnTo>
                  <a:pt x="0" y="20786"/>
                </a:lnTo>
                <a:cubicBezTo>
                  <a:pt x="0" y="21220"/>
                  <a:pt x="493" y="21600"/>
                  <a:pt x="1057" y="21600"/>
                </a:cubicBezTo>
                <a:lnTo>
                  <a:pt x="20543" y="21600"/>
                </a:lnTo>
                <a:cubicBezTo>
                  <a:pt x="21106" y="21600"/>
                  <a:pt x="21600" y="21220"/>
                  <a:pt x="21600" y="20786"/>
                </a:cubicBezTo>
                <a:lnTo>
                  <a:pt x="21600" y="814"/>
                </a:lnTo>
                <a:cubicBezTo>
                  <a:pt x="21600" y="380"/>
                  <a:pt x="21107" y="0"/>
                  <a:pt x="20543" y="0"/>
                </a:cubicBezTo>
                <a:lnTo>
                  <a:pt x="1057" y="0"/>
                </a:lnTo>
                <a:close/>
                <a:moveTo>
                  <a:pt x="2165" y="1609"/>
                </a:moveTo>
                <a:lnTo>
                  <a:pt x="19586" y="1609"/>
                </a:lnTo>
                <a:lnTo>
                  <a:pt x="19586" y="19971"/>
                </a:lnTo>
                <a:lnTo>
                  <a:pt x="2165" y="19971"/>
                </a:lnTo>
                <a:lnTo>
                  <a:pt x="2165" y="1609"/>
                </a:lnTo>
                <a:close/>
                <a:moveTo>
                  <a:pt x="11757" y="17994"/>
                </a:moveTo>
                <a:cubicBezTo>
                  <a:pt x="11354" y="17994"/>
                  <a:pt x="11042" y="18059"/>
                  <a:pt x="10800" y="18246"/>
                </a:cubicBezTo>
                <a:cubicBezTo>
                  <a:pt x="10558" y="18370"/>
                  <a:pt x="10473" y="18622"/>
                  <a:pt x="10473" y="18808"/>
                </a:cubicBezTo>
                <a:cubicBezTo>
                  <a:pt x="10473" y="18870"/>
                  <a:pt x="10473" y="18920"/>
                  <a:pt x="10473" y="18982"/>
                </a:cubicBezTo>
                <a:cubicBezTo>
                  <a:pt x="10473" y="18982"/>
                  <a:pt x="10548" y="19056"/>
                  <a:pt x="10548" y="19118"/>
                </a:cubicBezTo>
                <a:cubicBezTo>
                  <a:pt x="10548" y="19180"/>
                  <a:pt x="10624" y="19172"/>
                  <a:pt x="10624" y="19234"/>
                </a:cubicBezTo>
                <a:cubicBezTo>
                  <a:pt x="10704" y="19297"/>
                  <a:pt x="10719" y="19289"/>
                  <a:pt x="10800" y="19351"/>
                </a:cubicBezTo>
                <a:cubicBezTo>
                  <a:pt x="10961" y="19537"/>
                  <a:pt x="11288" y="19603"/>
                  <a:pt x="11530" y="19603"/>
                </a:cubicBezTo>
                <a:cubicBezTo>
                  <a:pt x="11772" y="19603"/>
                  <a:pt x="11993" y="19475"/>
                  <a:pt x="12235" y="19351"/>
                </a:cubicBezTo>
                <a:cubicBezTo>
                  <a:pt x="12315" y="19289"/>
                  <a:pt x="12411" y="19296"/>
                  <a:pt x="12411" y="19234"/>
                </a:cubicBezTo>
                <a:cubicBezTo>
                  <a:pt x="12411" y="19234"/>
                  <a:pt x="12487" y="19180"/>
                  <a:pt x="12487" y="19118"/>
                </a:cubicBezTo>
                <a:cubicBezTo>
                  <a:pt x="12567" y="19118"/>
                  <a:pt x="12562" y="19044"/>
                  <a:pt x="12562" y="18982"/>
                </a:cubicBezTo>
                <a:cubicBezTo>
                  <a:pt x="12562" y="18920"/>
                  <a:pt x="12562" y="18870"/>
                  <a:pt x="12562" y="18808"/>
                </a:cubicBezTo>
                <a:cubicBezTo>
                  <a:pt x="12562" y="18622"/>
                  <a:pt x="12396" y="18370"/>
                  <a:pt x="12235" y="18246"/>
                </a:cubicBezTo>
                <a:cubicBezTo>
                  <a:pt x="12154" y="18183"/>
                  <a:pt x="12164" y="18110"/>
                  <a:pt x="12084" y="18110"/>
                </a:cubicBezTo>
                <a:cubicBezTo>
                  <a:pt x="12084" y="18110"/>
                  <a:pt x="12013" y="18052"/>
                  <a:pt x="11933" y="18052"/>
                </a:cubicBezTo>
                <a:cubicBezTo>
                  <a:pt x="11933" y="17990"/>
                  <a:pt x="11837" y="17994"/>
                  <a:pt x="11757" y="1799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6" name="Shape"/>
          <p:cNvSpPr/>
          <p:nvPr/>
        </p:nvSpPr>
        <p:spPr>
          <a:xfrm>
            <a:off x="7505700" y="7924800"/>
            <a:ext cx="340519" cy="442119"/>
          </a:xfrm>
          <a:custGeom>
            <a:avLst/>
            <a:gdLst/>
            <a:ahLst/>
            <a:cxnLst>
              <a:cxn ang="0">
                <a:pos x="wd2" y="hd2"/>
              </a:cxn>
              <a:cxn ang="5400000">
                <a:pos x="wd2" y="hd2"/>
              </a:cxn>
              <a:cxn ang="10800000">
                <a:pos x="wd2" y="hd2"/>
              </a:cxn>
              <a:cxn ang="16200000">
                <a:pos x="wd2" y="hd2"/>
              </a:cxn>
            </a:cxnLst>
            <a:rect l="0" t="0" r="r" b="b"/>
            <a:pathLst>
              <a:path w="21600" h="21600" extrusionOk="0">
                <a:moveTo>
                  <a:pt x="1057" y="0"/>
                </a:moveTo>
                <a:cubicBezTo>
                  <a:pt x="493" y="0"/>
                  <a:pt x="0" y="380"/>
                  <a:pt x="0" y="814"/>
                </a:cubicBezTo>
                <a:lnTo>
                  <a:pt x="0" y="20786"/>
                </a:lnTo>
                <a:cubicBezTo>
                  <a:pt x="0" y="21220"/>
                  <a:pt x="493" y="21600"/>
                  <a:pt x="1057" y="21600"/>
                </a:cubicBezTo>
                <a:lnTo>
                  <a:pt x="20543" y="21600"/>
                </a:lnTo>
                <a:cubicBezTo>
                  <a:pt x="21107" y="21600"/>
                  <a:pt x="21600" y="21220"/>
                  <a:pt x="21600" y="20786"/>
                </a:cubicBezTo>
                <a:lnTo>
                  <a:pt x="21600" y="814"/>
                </a:lnTo>
                <a:cubicBezTo>
                  <a:pt x="21600" y="380"/>
                  <a:pt x="21107" y="0"/>
                  <a:pt x="20543" y="0"/>
                </a:cubicBezTo>
                <a:lnTo>
                  <a:pt x="1057" y="0"/>
                </a:lnTo>
                <a:close/>
                <a:moveTo>
                  <a:pt x="2090" y="1609"/>
                </a:moveTo>
                <a:lnTo>
                  <a:pt x="19485" y="1609"/>
                </a:lnTo>
                <a:lnTo>
                  <a:pt x="19485" y="19971"/>
                </a:lnTo>
                <a:lnTo>
                  <a:pt x="2090" y="19971"/>
                </a:lnTo>
                <a:lnTo>
                  <a:pt x="2090" y="1609"/>
                </a:lnTo>
                <a:close/>
                <a:moveTo>
                  <a:pt x="9113" y="17373"/>
                </a:moveTo>
                <a:cubicBezTo>
                  <a:pt x="8549" y="17373"/>
                  <a:pt x="8056" y="17753"/>
                  <a:pt x="8056" y="18187"/>
                </a:cubicBezTo>
                <a:cubicBezTo>
                  <a:pt x="8056" y="18622"/>
                  <a:pt x="8549" y="18982"/>
                  <a:pt x="9113" y="18982"/>
                </a:cubicBezTo>
                <a:lnTo>
                  <a:pt x="12336" y="18982"/>
                </a:lnTo>
                <a:cubicBezTo>
                  <a:pt x="12900" y="18982"/>
                  <a:pt x="13368" y="18684"/>
                  <a:pt x="13368" y="18187"/>
                </a:cubicBezTo>
                <a:cubicBezTo>
                  <a:pt x="13368" y="17753"/>
                  <a:pt x="12900" y="17373"/>
                  <a:pt x="12336" y="17373"/>
                </a:cubicBezTo>
                <a:lnTo>
                  <a:pt x="9113" y="1737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7" name="Shape"/>
          <p:cNvSpPr/>
          <p:nvPr/>
        </p:nvSpPr>
        <p:spPr>
          <a:xfrm>
            <a:off x="11455400" y="7924800"/>
            <a:ext cx="288132" cy="442119"/>
          </a:xfrm>
          <a:custGeom>
            <a:avLst/>
            <a:gdLst/>
            <a:ahLst/>
            <a:cxnLst>
              <a:cxn ang="0">
                <a:pos x="wd2" y="hd2"/>
              </a:cxn>
              <a:cxn ang="5400000">
                <a:pos x="wd2" y="hd2"/>
              </a:cxn>
              <a:cxn ang="10800000">
                <a:pos x="wd2" y="hd2"/>
              </a:cxn>
              <a:cxn ang="16200000">
                <a:pos x="wd2" y="hd2"/>
              </a:cxn>
            </a:cxnLst>
            <a:rect l="0" t="0" r="r" b="b"/>
            <a:pathLst>
              <a:path w="21600" h="21600" extrusionOk="0">
                <a:moveTo>
                  <a:pt x="1250" y="0"/>
                </a:moveTo>
                <a:cubicBezTo>
                  <a:pt x="583" y="0"/>
                  <a:pt x="0" y="380"/>
                  <a:pt x="0" y="814"/>
                </a:cubicBezTo>
                <a:lnTo>
                  <a:pt x="0" y="20786"/>
                </a:lnTo>
                <a:cubicBezTo>
                  <a:pt x="0" y="21220"/>
                  <a:pt x="583" y="21600"/>
                  <a:pt x="1250" y="21600"/>
                </a:cubicBezTo>
                <a:lnTo>
                  <a:pt x="20380" y="21600"/>
                </a:lnTo>
                <a:cubicBezTo>
                  <a:pt x="21046" y="21600"/>
                  <a:pt x="21600" y="21220"/>
                  <a:pt x="21600" y="20786"/>
                </a:cubicBezTo>
                <a:lnTo>
                  <a:pt x="21600" y="814"/>
                </a:lnTo>
                <a:cubicBezTo>
                  <a:pt x="21600" y="380"/>
                  <a:pt x="21047" y="0"/>
                  <a:pt x="20380" y="0"/>
                </a:cubicBezTo>
                <a:lnTo>
                  <a:pt x="1250" y="0"/>
                </a:lnTo>
                <a:close/>
                <a:moveTo>
                  <a:pt x="2380" y="1609"/>
                </a:moveTo>
                <a:lnTo>
                  <a:pt x="19130" y="1609"/>
                </a:lnTo>
                <a:lnTo>
                  <a:pt x="19130" y="19971"/>
                </a:lnTo>
                <a:lnTo>
                  <a:pt x="2380" y="19971"/>
                </a:lnTo>
                <a:lnTo>
                  <a:pt x="2380" y="1609"/>
                </a:lnTo>
                <a:close/>
                <a:moveTo>
                  <a:pt x="10473" y="18013"/>
                </a:moveTo>
                <a:cubicBezTo>
                  <a:pt x="10473" y="18013"/>
                  <a:pt x="10389" y="18071"/>
                  <a:pt x="10294" y="18071"/>
                </a:cubicBezTo>
                <a:cubicBezTo>
                  <a:pt x="10199" y="18071"/>
                  <a:pt x="10181" y="18129"/>
                  <a:pt x="10086" y="18129"/>
                </a:cubicBezTo>
                <a:cubicBezTo>
                  <a:pt x="9991" y="18191"/>
                  <a:pt x="10003" y="18203"/>
                  <a:pt x="9907" y="18265"/>
                </a:cubicBezTo>
                <a:cubicBezTo>
                  <a:pt x="9622" y="18389"/>
                  <a:pt x="9521" y="18622"/>
                  <a:pt x="9521" y="18808"/>
                </a:cubicBezTo>
                <a:cubicBezTo>
                  <a:pt x="9521" y="18870"/>
                  <a:pt x="9521" y="18940"/>
                  <a:pt x="9521" y="19002"/>
                </a:cubicBezTo>
                <a:cubicBezTo>
                  <a:pt x="9521" y="19002"/>
                  <a:pt x="9610" y="19056"/>
                  <a:pt x="9610" y="19118"/>
                </a:cubicBezTo>
                <a:cubicBezTo>
                  <a:pt x="9610" y="19180"/>
                  <a:pt x="9699" y="19192"/>
                  <a:pt x="9699" y="19254"/>
                </a:cubicBezTo>
                <a:cubicBezTo>
                  <a:pt x="9795" y="19316"/>
                  <a:pt x="9812" y="19308"/>
                  <a:pt x="9907" y="19370"/>
                </a:cubicBezTo>
                <a:cubicBezTo>
                  <a:pt x="10003" y="19432"/>
                  <a:pt x="9991" y="19506"/>
                  <a:pt x="10086" y="19506"/>
                </a:cubicBezTo>
                <a:cubicBezTo>
                  <a:pt x="10086" y="19506"/>
                  <a:pt x="10199" y="19564"/>
                  <a:pt x="10294" y="19564"/>
                </a:cubicBezTo>
                <a:cubicBezTo>
                  <a:pt x="10294" y="19626"/>
                  <a:pt x="10378" y="19622"/>
                  <a:pt x="10473" y="19622"/>
                </a:cubicBezTo>
                <a:cubicBezTo>
                  <a:pt x="10568" y="19622"/>
                  <a:pt x="10675" y="19622"/>
                  <a:pt x="10770" y="19622"/>
                </a:cubicBezTo>
                <a:cubicBezTo>
                  <a:pt x="11151" y="19622"/>
                  <a:pt x="11413" y="19556"/>
                  <a:pt x="11603" y="19370"/>
                </a:cubicBezTo>
                <a:cubicBezTo>
                  <a:pt x="11699" y="19308"/>
                  <a:pt x="11812" y="19316"/>
                  <a:pt x="11812" y="19254"/>
                </a:cubicBezTo>
                <a:cubicBezTo>
                  <a:pt x="11812" y="19254"/>
                  <a:pt x="11901" y="19180"/>
                  <a:pt x="11901" y="19118"/>
                </a:cubicBezTo>
                <a:cubicBezTo>
                  <a:pt x="11996" y="19118"/>
                  <a:pt x="11990" y="19064"/>
                  <a:pt x="11990" y="19002"/>
                </a:cubicBezTo>
                <a:cubicBezTo>
                  <a:pt x="11990" y="18940"/>
                  <a:pt x="11990" y="18870"/>
                  <a:pt x="11990" y="18808"/>
                </a:cubicBezTo>
                <a:cubicBezTo>
                  <a:pt x="11990" y="18622"/>
                  <a:pt x="11794" y="18389"/>
                  <a:pt x="11603" y="18265"/>
                </a:cubicBezTo>
                <a:cubicBezTo>
                  <a:pt x="11318" y="18079"/>
                  <a:pt x="10854" y="17951"/>
                  <a:pt x="10473" y="1801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8" name="Shape"/>
          <p:cNvSpPr/>
          <p:nvPr/>
        </p:nvSpPr>
        <p:spPr>
          <a:xfrm>
            <a:off x="12763500" y="7924800"/>
            <a:ext cx="288132" cy="442119"/>
          </a:xfrm>
          <a:custGeom>
            <a:avLst/>
            <a:gdLst/>
            <a:ahLst/>
            <a:cxnLst>
              <a:cxn ang="0">
                <a:pos x="wd2" y="hd2"/>
              </a:cxn>
              <a:cxn ang="5400000">
                <a:pos x="wd2" y="hd2"/>
              </a:cxn>
              <a:cxn ang="10800000">
                <a:pos x="wd2" y="hd2"/>
              </a:cxn>
              <a:cxn ang="16200000">
                <a:pos x="wd2" y="hd2"/>
              </a:cxn>
            </a:cxnLst>
            <a:rect l="0" t="0" r="r" b="b"/>
            <a:pathLst>
              <a:path w="21600" h="21600" extrusionOk="0">
                <a:moveTo>
                  <a:pt x="1250" y="0"/>
                </a:moveTo>
                <a:cubicBezTo>
                  <a:pt x="583" y="0"/>
                  <a:pt x="0" y="380"/>
                  <a:pt x="0" y="814"/>
                </a:cubicBezTo>
                <a:lnTo>
                  <a:pt x="0" y="20786"/>
                </a:lnTo>
                <a:cubicBezTo>
                  <a:pt x="0" y="21220"/>
                  <a:pt x="583" y="21600"/>
                  <a:pt x="1250" y="21600"/>
                </a:cubicBezTo>
                <a:lnTo>
                  <a:pt x="20380" y="21600"/>
                </a:lnTo>
                <a:cubicBezTo>
                  <a:pt x="21047" y="21600"/>
                  <a:pt x="21600" y="21220"/>
                  <a:pt x="21600" y="20786"/>
                </a:cubicBezTo>
                <a:lnTo>
                  <a:pt x="21600" y="814"/>
                </a:lnTo>
                <a:cubicBezTo>
                  <a:pt x="21600" y="380"/>
                  <a:pt x="21047" y="0"/>
                  <a:pt x="20380" y="0"/>
                </a:cubicBezTo>
                <a:lnTo>
                  <a:pt x="1250" y="0"/>
                </a:lnTo>
                <a:close/>
                <a:moveTo>
                  <a:pt x="2470" y="1609"/>
                </a:moveTo>
                <a:lnTo>
                  <a:pt x="19220" y="1609"/>
                </a:lnTo>
                <a:lnTo>
                  <a:pt x="19220" y="19971"/>
                </a:lnTo>
                <a:lnTo>
                  <a:pt x="2470" y="19971"/>
                </a:lnTo>
                <a:lnTo>
                  <a:pt x="2470" y="1609"/>
                </a:lnTo>
                <a:close/>
                <a:moveTo>
                  <a:pt x="8866" y="17373"/>
                </a:moveTo>
                <a:cubicBezTo>
                  <a:pt x="8200" y="17373"/>
                  <a:pt x="7617" y="17753"/>
                  <a:pt x="7617" y="18187"/>
                </a:cubicBezTo>
                <a:cubicBezTo>
                  <a:pt x="7616" y="18622"/>
                  <a:pt x="8200" y="18982"/>
                  <a:pt x="8866" y="18982"/>
                </a:cubicBezTo>
                <a:lnTo>
                  <a:pt x="12674" y="18982"/>
                </a:lnTo>
                <a:cubicBezTo>
                  <a:pt x="13341" y="18982"/>
                  <a:pt x="13894" y="18684"/>
                  <a:pt x="13894" y="18187"/>
                </a:cubicBezTo>
                <a:cubicBezTo>
                  <a:pt x="13894" y="17753"/>
                  <a:pt x="13341" y="17373"/>
                  <a:pt x="12674" y="17373"/>
                </a:cubicBezTo>
                <a:lnTo>
                  <a:pt x="8866" y="1737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9" name="Shape"/>
          <p:cNvSpPr/>
          <p:nvPr/>
        </p:nvSpPr>
        <p:spPr>
          <a:xfrm>
            <a:off x="14058900" y="7924800"/>
            <a:ext cx="288170" cy="442119"/>
          </a:xfrm>
          <a:custGeom>
            <a:avLst/>
            <a:gdLst/>
            <a:ahLst/>
            <a:cxnLst>
              <a:cxn ang="0">
                <a:pos x="wd2" y="hd2"/>
              </a:cxn>
              <a:cxn ang="5400000">
                <a:pos x="wd2" y="hd2"/>
              </a:cxn>
              <a:cxn ang="10800000">
                <a:pos x="wd2" y="hd2"/>
              </a:cxn>
              <a:cxn ang="16200000">
                <a:pos x="wd2" y="hd2"/>
              </a:cxn>
            </a:cxnLst>
            <a:rect l="0" t="0" r="r" b="b"/>
            <a:pathLst>
              <a:path w="21508" h="21600" extrusionOk="0">
                <a:moveTo>
                  <a:pt x="5036" y="0"/>
                </a:moveTo>
                <a:cubicBezTo>
                  <a:pt x="2287" y="0"/>
                  <a:pt x="0" y="1497"/>
                  <a:pt x="0" y="3296"/>
                </a:cubicBezTo>
                <a:lnTo>
                  <a:pt x="0" y="18304"/>
                </a:lnTo>
                <a:cubicBezTo>
                  <a:pt x="0" y="20103"/>
                  <a:pt x="2287" y="21600"/>
                  <a:pt x="5036" y="21600"/>
                </a:cubicBezTo>
                <a:lnTo>
                  <a:pt x="16499" y="21600"/>
                </a:lnTo>
                <a:cubicBezTo>
                  <a:pt x="19343" y="21600"/>
                  <a:pt x="21600" y="20103"/>
                  <a:pt x="21505" y="18304"/>
                </a:cubicBezTo>
                <a:lnTo>
                  <a:pt x="21505" y="3296"/>
                </a:lnTo>
                <a:cubicBezTo>
                  <a:pt x="21505" y="1497"/>
                  <a:pt x="19248" y="0"/>
                  <a:pt x="16499" y="0"/>
                </a:cubicBezTo>
                <a:lnTo>
                  <a:pt x="5036" y="0"/>
                </a:lnTo>
                <a:close/>
                <a:moveTo>
                  <a:pt x="5125" y="1609"/>
                </a:moveTo>
                <a:lnTo>
                  <a:pt x="16588" y="1609"/>
                </a:lnTo>
                <a:cubicBezTo>
                  <a:pt x="18010" y="1609"/>
                  <a:pt x="19136" y="2366"/>
                  <a:pt x="19136" y="3296"/>
                </a:cubicBezTo>
                <a:lnTo>
                  <a:pt x="19136" y="18304"/>
                </a:lnTo>
                <a:cubicBezTo>
                  <a:pt x="19136" y="19234"/>
                  <a:pt x="18010" y="19971"/>
                  <a:pt x="16588" y="19971"/>
                </a:cubicBezTo>
                <a:lnTo>
                  <a:pt x="5125" y="19971"/>
                </a:lnTo>
                <a:cubicBezTo>
                  <a:pt x="3703" y="19971"/>
                  <a:pt x="2547" y="19234"/>
                  <a:pt x="2547" y="18304"/>
                </a:cubicBezTo>
                <a:lnTo>
                  <a:pt x="2547" y="3296"/>
                </a:lnTo>
                <a:cubicBezTo>
                  <a:pt x="2548" y="2366"/>
                  <a:pt x="3703" y="1609"/>
                  <a:pt x="5125" y="1609"/>
                </a:cubicBezTo>
                <a:close/>
                <a:moveTo>
                  <a:pt x="8857" y="17373"/>
                </a:moveTo>
                <a:cubicBezTo>
                  <a:pt x="8193" y="17373"/>
                  <a:pt x="7642" y="17753"/>
                  <a:pt x="7642" y="18187"/>
                </a:cubicBezTo>
                <a:cubicBezTo>
                  <a:pt x="7642" y="18622"/>
                  <a:pt x="8193" y="18982"/>
                  <a:pt x="8857" y="18982"/>
                </a:cubicBezTo>
                <a:lnTo>
                  <a:pt x="12648" y="18982"/>
                </a:lnTo>
                <a:cubicBezTo>
                  <a:pt x="13312" y="18982"/>
                  <a:pt x="13892" y="18684"/>
                  <a:pt x="13892" y="18187"/>
                </a:cubicBezTo>
                <a:cubicBezTo>
                  <a:pt x="13892" y="17753"/>
                  <a:pt x="13312" y="17373"/>
                  <a:pt x="12648" y="17373"/>
                </a:cubicBezTo>
                <a:lnTo>
                  <a:pt x="8857" y="1737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0" name="Shape"/>
          <p:cNvSpPr/>
          <p:nvPr/>
        </p:nvSpPr>
        <p:spPr>
          <a:xfrm>
            <a:off x="15367000" y="7924800"/>
            <a:ext cx="288132" cy="442119"/>
          </a:xfrm>
          <a:custGeom>
            <a:avLst/>
            <a:gdLst/>
            <a:ahLst/>
            <a:cxnLst>
              <a:cxn ang="0">
                <a:pos x="wd2" y="hd2"/>
              </a:cxn>
              <a:cxn ang="5400000">
                <a:pos x="wd2" y="hd2"/>
              </a:cxn>
              <a:cxn ang="10800000">
                <a:pos x="wd2" y="hd2"/>
              </a:cxn>
              <a:cxn ang="16200000">
                <a:pos x="wd2" y="hd2"/>
              </a:cxn>
            </a:cxnLst>
            <a:rect l="0" t="0" r="r" b="b"/>
            <a:pathLst>
              <a:path w="21600" h="21600" extrusionOk="0">
                <a:moveTo>
                  <a:pt x="5058" y="0"/>
                </a:moveTo>
                <a:cubicBezTo>
                  <a:pt x="2297" y="0"/>
                  <a:pt x="0" y="1497"/>
                  <a:pt x="0" y="3296"/>
                </a:cubicBezTo>
                <a:lnTo>
                  <a:pt x="0" y="18304"/>
                </a:lnTo>
                <a:cubicBezTo>
                  <a:pt x="0" y="20103"/>
                  <a:pt x="2297" y="21600"/>
                  <a:pt x="5058" y="21600"/>
                </a:cubicBezTo>
                <a:lnTo>
                  <a:pt x="16572" y="21600"/>
                </a:lnTo>
                <a:cubicBezTo>
                  <a:pt x="19333" y="21600"/>
                  <a:pt x="21600" y="20103"/>
                  <a:pt x="21600" y="18304"/>
                </a:cubicBezTo>
                <a:lnTo>
                  <a:pt x="21600" y="3296"/>
                </a:lnTo>
                <a:cubicBezTo>
                  <a:pt x="21600" y="1497"/>
                  <a:pt x="19333" y="0"/>
                  <a:pt x="16572" y="0"/>
                </a:cubicBezTo>
                <a:lnTo>
                  <a:pt x="5058" y="0"/>
                </a:lnTo>
                <a:close/>
                <a:moveTo>
                  <a:pt x="5058" y="1609"/>
                </a:moveTo>
                <a:lnTo>
                  <a:pt x="16572" y="1609"/>
                </a:lnTo>
                <a:cubicBezTo>
                  <a:pt x="18000" y="1609"/>
                  <a:pt x="19130" y="2366"/>
                  <a:pt x="19130" y="3296"/>
                </a:cubicBezTo>
                <a:lnTo>
                  <a:pt x="19130" y="18304"/>
                </a:lnTo>
                <a:cubicBezTo>
                  <a:pt x="19130" y="19234"/>
                  <a:pt x="18000" y="19971"/>
                  <a:pt x="16572" y="19971"/>
                </a:cubicBezTo>
                <a:lnTo>
                  <a:pt x="5058" y="19971"/>
                </a:lnTo>
                <a:cubicBezTo>
                  <a:pt x="3630" y="19971"/>
                  <a:pt x="2469" y="19234"/>
                  <a:pt x="2469" y="18304"/>
                </a:cubicBezTo>
                <a:lnTo>
                  <a:pt x="2469" y="3296"/>
                </a:lnTo>
                <a:cubicBezTo>
                  <a:pt x="2470" y="2366"/>
                  <a:pt x="3630" y="1609"/>
                  <a:pt x="5058" y="1609"/>
                </a:cubicBezTo>
                <a:close/>
                <a:moveTo>
                  <a:pt x="10800" y="17373"/>
                </a:moveTo>
                <a:cubicBezTo>
                  <a:pt x="10514" y="17373"/>
                  <a:pt x="10127" y="17501"/>
                  <a:pt x="9937" y="17625"/>
                </a:cubicBezTo>
                <a:cubicBezTo>
                  <a:pt x="9842" y="17687"/>
                  <a:pt x="9759" y="17679"/>
                  <a:pt x="9759" y="17741"/>
                </a:cubicBezTo>
                <a:cubicBezTo>
                  <a:pt x="9759" y="17741"/>
                  <a:pt x="9669" y="17815"/>
                  <a:pt x="9669" y="17877"/>
                </a:cubicBezTo>
                <a:cubicBezTo>
                  <a:pt x="9574" y="17877"/>
                  <a:pt x="9580" y="17931"/>
                  <a:pt x="9580" y="17994"/>
                </a:cubicBezTo>
                <a:cubicBezTo>
                  <a:pt x="9580" y="18056"/>
                  <a:pt x="9580" y="18125"/>
                  <a:pt x="9580" y="18187"/>
                </a:cubicBezTo>
                <a:cubicBezTo>
                  <a:pt x="9580" y="18374"/>
                  <a:pt x="9747" y="18606"/>
                  <a:pt x="9937" y="18730"/>
                </a:cubicBezTo>
                <a:cubicBezTo>
                  <a:pt x="10032" y="18792"/>
                  <a:pt x="10050" y="18866"/>
                  <a:pt x="10145" y="18866"/>
                </a:cubicBezTo>
                <a:cubicBezTo>
                  <a:pt x="10145" y="18866"/>
                  <a:pt x="10229" y="18924"/>
                  <a:pt x="10324" y="18924"/>
                </a:cubicBezTo>
                <a:cubicBezTo>
                  <a:pt x="10324" y="18986"/>
                  <a:pt x="10437" y="18982"/>
                  <a:pt x="10532" y="18982"/>
                </a:cubicBezTo>
                <a:cubicBezTo>
                  <a:pt x="10627" y="18982"/>
                  <a:pt x="10705" y="18982"/>
                  <a:pt x="10800" y="18982"/>
                </a:cubicBezTo>
                <a:cubicBezTo>
                  <a:pt x="10895" y="18982"/>
                  <a:pt x="11002" y="18982"/>
                  <a:pt x="11097" y="18982"/>
                </a:cubicBezTo>
                <a:cubicBezTo>
                  <a:pt x="11098" y="18982"/>
                  <a:pt x="11181" y="18924"/>
                  <a:pt x="11276" y="18924"/>
                </a:cubicBezTo>
                <a:cubicBezTo>
                  <a:pt x="11371" y="18924"/>
                  <a:pt x="11389" y="18866"/>
                  <a:pt x="11484" y="18866"/>
                </a:cubicBezTo>
                <a:cubicBezTo>
                  <a:pt x="11580" y="18804"/>
                  <a:pt x="11568" y="18792"/>
                  <a:pt x="11663" y="18730"/>
                </a:cubicBezTo>
                <a:cubicBezTo>
                  <a:pt x="11758" y="18668"/>
                  <a:pt x="11841" y="18676"/>
                  <a:pt x="11841" y="18614"/>
                </a:cubicBezTo>
                <a:cubicBezTo>
                  <a:pt x="11841" y="18614"/>
                  <a:pt x="11960" y="18560"/>
                  <a:pt x="11960" y="18498"/>
                </a:cubicBezTo>
                <a:cubicBezTo>
                  <a:pt x="12056" y="18498"/>
                  <a:pt x="12050" y="18424"/>
                  <a:pt x="12050" y="18362"/>
                </a:cubicBezTo>
                <a:cubicBezTo>
                  <a:pt x="12050" y="18300"/>
                  <a:pt x="12050" y="18249"/>
                  <a:pt x="12050" y="18187"/>
                </a:cubicBezTo>
                <a:cubicBezTo>
                  <a:pt x="12050" y="18125"/>
                  <a:pt x="12050" y="18056"/>
                  <a:pt x="12050" y="17994"/>
                </a:cubicBezTo>
                <a:cubicBezTo>
                  <a:pt x="12049" y="17993"/>
                  <a:pt x="11960" y="17939"/>
                  <a:pt x="11960" y="17877"/>
                </a:cubicBezTo>
                <a:cubicBezTo>
                  <a:pt x="11960" y="17815"/>
                  <a:pt x="11841" y="17803"/>
                  <a:pt x="11841" y="17741"/>
                </a:cubicBezTo>
                <a:cubicBezTo>
                  <a:pt x="11746" y="17679"/>
                  <a:pt x="11758" y="17687"/>
                  <a:pt x="11663" y="17625"/>
                </a:cubicBezTo>
                <a:cubicBezTo>
                  <a:pt x="11472" y="17439"/>
                  <a:pt x="11086" y="17373"/>
                  <a:pt x="10800" y="1737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1" name="Shape"/>
          <p:cNvSpPr/>
          <p:nvPr/>
        </p:nvSpPr>
        <p:spPr>
          <a:xfrm>
            <a:off x="8813800" y="7924800"/>
            <a:ext cx="338932" cy="442119"/>
          </a:xfrm>
          <a:custGeom>
            <a:avLst/>
            <a:gdLst/>
            <a:ahLst/>
            <a:cxnLst>
              <a:cxn ang="0">
                <a:pos x="wd2" y="hd2"/>
              </a:cxn>
              <a:cxn ang="5400000">
                <a:pos x="wd2" y="hd2"/>
              </a:cxn>
              <a:cxn ang="10800000">
                <a:pos x="wd2" y="hd2"/>
              </a:cxn>
              <a:cxn ang="16200000">
                <a:pos x="wd2" y="hd2"/>
              </a:cxn>
            </a:cxnLst>
            <a:rect l="0" t="0" r="r" b="b"/>
            <a:pathLst>
              <a:path w="21600" h="21600" extrusionOk="0">
                <a:moveTo>
                  <a:pt x="4300" y="0"/>
                </a:moveTo>
                <a:cubicBezTo>
                  <a:pt x="1953" y="0"/>
                  <a:pt x="0" y="1497"/>
                  <a:pt x="0" y="3296"/>
                </a:cubicBezTo>
                <a:lnTo>
                  <a:pt x="0" y="18304"/>
                </a:lnTo>
                <a:cubicBezTo>
                  <a:pt x="0" y="20103"/>
                  <a:pt x="1953" y="21600"/>
                  <a:pt x="4300" y="21600"/>
                </a:cubicBezTo>
                <a:lnTo>
                  <a:pt x="17325" y="21600"/>
                </a:lnTo>
                <a:cubicBezTo>
                  <a:pt x="19673" y="21600"/>
                  <a:pt x="21600" y="20103"/>
                  <a:pt x="21600" y="18304"/>
                </a:cubicBezTo>
                <a:lnTo>
                  <a:pt x="21600" y="3296"/>
                </a:lnTo>
                <a:cubicBezTo>
                  <a:pt x="21600" y="1497"/>
                  <a:pt x="19673" y="0"/>
                  <a:pt x="17325" y="0"/>
                </a:cubicBezTo>
                <a:lnTo>
                  <a:pt x="4300" y="0"/>
                </a:lnTo>
                <a:close/>
                <a:moveTo>
                  <a:pt x="4300" y="1609"/>
                </a:moveTo>
                <a:lnTo>
                  <a:pt x="17325" y="1609"/>
                </a:lnTo>
                <a:cubicBezTo>
                  <a:pt x="18540" y="1609"/>
                  <a:pt x="19501" y="2366"/>
                  <a:pt x="19501" y="3296"/>
                </a:cubicBezTo>
                <a:lnTo>
                  <a:pt x="19501" y="18304"/>
                </a:lnTo>
                <a:cubicBezTo>
                  <a:pt x="19501" y="19234"/>
                  <a:pt x="18540" y="19971"/>
                  <a:pt x="17325" y="19971"/>
                </a:cubicBezTo>
                <a:lnTo>
                  <a:pt x="4300" y="19971"/>
                </a:lnTo>
                <a:cubicBezTo>
                  <a:pt x="3086" y="19971"/>
                  <a:pt x="2099" y="19234"/>
                  <a:pt x="2099" y="18304"/>
                </a:cubicBezTo>
                <a:lnTo>
                  <a:pt x="2099" y="3296"/>
                </a:lnTo>
                <a:cubicBezTo>
                  <a:pt x="2099" y="2366"/>
                  <a:pt x="3086" y="1609"/>
                  <a:pt x="4300" y="1609"/>
                </a:cubicBezTo>
                <a:close/>
                <a:moveTo>
                  <a:pt x="11002" y="17994"/>
                </a:moveTo>
                <a:cubicBezTo>
                  <a:pt x="10598" y="17994"/>
                  <a:pt x="10284" y="18059"/>
                  <a:pt x="10041" y="18246"/>
                </a:cubicBezTo>
                <a:cubicBezTo>
                  <a:pt x="9960" y="18308"/>
                  <a:pt x="9864" y="18300"/>
                  <a:pt x="9864" y="18362"/>
                </a:cubicBezTo>
                <a:cubicBezTo>
                  <a:pt x="9864" y="18362"/>
                  <a:pt x="9788" y="18436"/>
                  <a:pt x="9788" y="18498"/>
                </a:cubicBezTo>
                <a:cubicBezTo>
                  <a:pt x="9707" y="18498"/>
                  <a:pt x="9712" y="18552"/>
                  <a:pt x="9712" y="18614"/>
                </a:cubicBezTo>
                <a:cubicBezTo>
                  <a:pt x="9712" y="18676"/>
                  <a:pt x="9712" y="18746"/>
                  <a:pt x="9712" y="18808"/>
                </a:cubicBezTo>
                <a:cubicBezTo>
                  <a:pt x="9712" y="18870"/>
                  <a:pt x="9712" y="18920"/>
                  <a:pt x="9712" y="18982"/>
                </a:cubicBezTo>
                <a:cubicBezTo>
                  <a:pt x="9712" y="18982"/>
                  <a:pt x="9788" y="19056"/>
                  <a:pt x="9788" y="19118"/>
                </a:cubicBezTo>
                <a:cubicBezTo>
                  <a:pt x="9788" y="19180"/>
                  <a:pt x="9864" y="19172"/>
                  <a:pt x="9864" y="19234"/>
                </a:cubicBezTo>
                <a:cubicBezTo>
                  <a:pt x="9945" y="19297"/>
                  <a:pt x="9960" y="19289"/>
                  <a:pt x="10041" y="19351"/>
                </a:cubicBezTo>
                <a:cubicBezTo>
                  <a:pt x="10203" y="19537"/>
                  <a:pt x="10532" y="19603"/>
                  <a:pt x="10775" y="19603"/>
                </a:cubicBezTo>
                <a:cubicBezTo>
                  <a:pt x="11099" y="19603"/>
                  <a:pt x="11321" y="19475"/>
                  <a:pt x="11483" y="19351"/>
                </a:cubicBezTo>
                <a:cubicBezTo>
                  <a:pt x="11564" y="19289"/>
                  <a:pt x="11660" y="19296"/>
                  <a:pt x="11660" y="19234"/>
                </a:cubicBezTo>
                <a:cubicBezTo>
                  <a:pt x="11660" y="19234"/>
                  <a:pt x="11736" y="19180"/>
                  <a:pt x="11736" y="19118"/>
                </a:cubicBezTo>
                <a:cubicBezTo>
                  <a:pt x="11817" y="19118"/>
                  <a:pt x="11812" y="19044"/>
                  <a:pt x="11812" y="18982"/>
                </a:cubicBezTo>
                <a:cubicBezTo>
                  <a:pt x="11812" y="18920"/>
                  <a:pt x="11812" y="18870"/>
                  <a:pt x="11812" y="18808"/>
                </a:cubicBezTo>
                <a:cubicBezTo>
                  <a:pt x="11812" y="18622"/>
                  <a:pt x="11645" y="18370"/>
                  <a:pt x="11483" y="18246"/>
                </a:cubicBezTo>
                <a:cubicBezTo>
                  <a:pt x="11402" y="18183"/>
                  <a:pt x="11412" y="18110"/>
                  <a:pt x="11331" y="18110"/>
                </a:cubicBezTo>
                <a:cubicBezTo>
                  <a:pt x="11331" y="18110"/>
                  <a:pt x="11260" y="18052"/>
                  <a:pt x="11179" y="18052"/>
                </a:cubicBezTo>
                <a:cubicBezTo>
                  <a:pt x="11179" y="17990"/>
                  <a:pt x="11083" y="17994"/>
                  <a:pt x="11002" y="1799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2" name="Shape"/>
          <p:cNvSpPr/>
          <p:nvPr/>
        </p:nvSpPr>
        <p:spPr>
          <a:xfrm>
            <a:off x="10121900" y="7924800"/>
            <a:ext cx="338932" cy="442119"/>
          </a:xfrm>
          <a:custGeom>
            <a:avLst/>
            <a:gdLst/>
            <a:ahLst/>
            <a:cxnLst>
              <a:cxn ang="0">
                <a:pos x="wd2" y="hd2"/>
              </a:cxn>
              <a:cxn ang="5400000">
                <a:pos x="wd2" y="hd2"/>
              </a:cxn>
              <a:cxn ang="10800000">
                <a:pos x="wd2" y="hd2"/>
              </a:cxn>
              <a:cxn ang="16200000">
                <a:pos x="wd2" y="hd2"/>
              </a:cxn>
            </a:cxnLst>
            <a:rect l="0" t="0" r="r" b="b"/>
            <a:pathLst>
              <a:path w="21600" h="21600" extrusionOk="0">
                <a:moveTo>
                  <a:pt x="4300" y="0"/>
                </a:moveTo>
                <a:cubicBezTo>
                  <a:pt x="1953" y="0"/>
                  <a:pt x="0" y="1497"/>
                  <a:pt x="0" y="3296"/>
                </a:cubicBezTo>
                <a:lnTo>
                  <a:pt x="0" y="18304"/>
                </a:lnTo>
                <a:cubicBezTo>
                  <a:pt x="0" y="20103"/>
                  <a:pt x="1953" y="21600"/>
                  <a:pt x="4300" y="21600"/>
                </a:cubicBezTo>
                <a:lnTo>
                  <a:pt x="17326" y="21600"/>
                </a:lnTo>
                <a:cubicBezTo>
                  <a:pt x="19754" y="21600"/>
                  <a:pt x="21600" y="20103"/>
                  <a:pt x="21600" y="18304"/>
                </a:cubicBezTo>
                <a:lnTo>
                  <a:pt x="21600" y="3296"/>
                </a:lnTo>
                <a:cubicBezTo>
                  <a:pt x="21600" y="1497"/>
                  <a:pt x="19673" y="0"/>
                  <a:pt x="17326" y="0"/>
                </a:cubicBezTo>
                <a:lnTo>
                  <a:pt x="4300" y="0"/>
                </a:lnTo>
                <a:close/>
                <a:moveTo>
                  <a:pt x="4300" y="1609"/>
                </a:moveTo>
                <a:lnTo>
                  <a:pt x="17326" y="1609"/>
                </a:lnTo>
                <a:cubicBezTo>
                  <a:pt x="18539" y="1609"/>
                  <a:pt x="19501" y="2366"/>
                  <a:pt x="19501" y="3296"/>
                </a:cubicBezTo>
                <a:lnTo>
                  <a:pt x="19501" y="18304"/>
                </a:lnTo>
                <a:cubicBezTo>
                  <a:pt x="19501" y="19234"/>
                  <a:pt x="18540" y="19971"/>
                  <a:pt x="17326" y="19971"/>
                </a:cubicBezTo>
                <a:lnTo>
                  <a:pt x="4300" y="19971"/>
                </a:lnTo>
                <a:cubicBezTo>
                  <a:pt x="3086" y="19971"/>
                  <a:pt x="2099" y="19234"/>
                  <a:pt x="2099" y="18304"/>
                </a:cubicBezTo>
                <a:lnTo>
                  <a:pt x="2099" y="3296"/>
                </a:lnTo>
                <a:cubicBezTo>
                  <a:pt x="2099" y="2366"/>
                  <a:pt x="3086" y="1609"/>
                  <a:pt x="4300" y="1609"/>
                </a:cubicBezTo>
                <a:close/>
                <a:moveTo>
                  <a:pt x="9156" y="17373"/>
                </a:moveTo>
                <a:cubicBezTo>
                  <a:pt x="8589" y="17373"/>
                  <a:pt x="8094" y="17753"/>
                  <a:pt x="8094" y="18187"/>
                </a:cubicBezTo>
                <a:cubicBezTo>
                  <a:pt x="8094" y="18622"/>
                  <a:pt x="8589" y="18982"/>
                  <a:pt x="9156" y="18982"/>
                </a:cubicBezTo>
                <a:lnTo>
                  <a:pt x="12393" y="18982"/>
                </a:lnTo>
                <a:cubicBezTo>
                  <a:pt x="12960" y="18982"/>
                  <a:pt x="13430" y="18684"/>
                  <a:pt x="13430" y="18187"/>
                </a:cubicBezTo>
                <a:cubicBezTo>
                  <a:pt x="13431" y="17753"/>
                  <a:pt x="12960" y="17373"/>
                  <a:pt x="12393" y="17373"/>
                </a:cubicBezTo>
                <a:lnTo>
                  <a:pt x="9156" y="1737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3" name="Shape"/>
          <p:cNvSpPr/>
          <p:nvPr/>
        </p:nvSpPr>
        <p:spPr>
          <a:xfrm>
            <a:off x="16522699" y="7924799"/>
            <a:ext cx="609604" cy="441960"/>
          </a:xfrm>
          <a:custGeom>
            <a:avLst/>
            <a:gdLst/>
            <a:ahLst/>
            <a:cxnLst>
              <a:cxn ang="0">
                <a:pos x="wd2" y="hd2"/>
              </a:cxn>
              <a:cxn ang="5400000">
                <a:pos x="wd2" y="hd2"/>
              </a:cxn>
              <a:cxn ang="10800000">
                <a:pos x="wd2" y="hd2"/>
              </a:cxn>
              <a:cxn ang="16200000">
                <a:pos x="wd2" y="hd2"/>
              </a:cxn>
            </a:cxnLst>
            <a:rect l="0" t="0" r="r" b="b"/>
            <a:pathLst>
              <a:path w="21600" h="21600" extrusionOk="0">
                <a:moveTo>
                  <a:pt x="21015" y="0"/>
                </a:moveTo>
                <a:lnTo>
                  <a:pt x="585" y="0"/>
                </a:lnTo>
                <a:cubicBezTo>
                  <a:pt x="270" y="0"/>
                  <a:pt x="0" y="372"/>
                  <a:pt x="0" y="807"/>
                </a:cubicBezTo>
                <a:lnTo>
                  <a:pt x="0" y="15766"/>
                </a:lnTo>
                <a:cubicBezTo>
                  <a:pt x="0" y="16200"/>
                  <a:pt x="270" y="16572"/>
                  <a:pt x="585" y="16572"/>
                </a:cubicBezTo>
                <a:lnTo>
                  <a:pt x="10215" y="16572"/>
                </a:lnTo>
                <a:lnTo>
                  <a:pt x="10215" y="19986"/>
                </a:lnTo>
                <a:lnTo>
                  <a:pt x="9000" y="19986"/>
                </a:lnTo>
                <a:cubicBezTo>
                  <a:pt x="8685" y="19986"/>
                  <a:pt x="8415" y="20359"/>
                  <a:pt x="8415" y="20793"/>
                </a:cubicBezTo>
                <a:cubicBezTo>
                  <a:pt x="8415" y="21228"/>
                  <a:pt x="8685" y="21600"/>
                  <a:pt x="9000" y="21600"/>
                </a:cubicBezTo>
                <a:lnTo>
                  <a:pt x="12600" y="21600"/>
                </a:lnTo>
                <a:cubicBezTo>
                  <a:pt x="12915" y="21600"/>
                  <a:pt x="13185" y="21228"/>
                  <a:pt x="13185" y="20793"/>
                </a:cubicBezTo>
                <a:cubicBezTo>
                  <a:pt x="13185" y="20359"/>
                  <a:pt x="12915" y="19986"/>
                  <a:pt x="12600" y="19986"/>
                </a:cubicBezTo>
                <a:lnTo>
                  <a:pt x="11385" y="19986"/>
                </a:lnTo>
                <a:lnTo>
                  <a:pt x="11385" y="16572"/>
                </a:lnTo>
                <a:lnTo>
                  <a:pt x="21015" y="16572"/>
                </a:lnTo>
                <a:cubicBezTo>
                  <a:pt x="21330" y="16572"/>
                  <a:pt x="21600" y="16200"/>
                  <a:pt x="21600" y="15766"/>
                </a:cubicBezTo>
                <a:lnTo>
                  <a:pt x="21600" y="807"/>
                </a:lnTo>
                <a:cubicBezTo>
                  <a:pt x="21600" y="310"/>
                  <a:pt x="21330" y="0"/>
                  <a:pt x="21015" y="0"/>
                </a:cubicBezTo>
                <a:close/>
                <a:moveTo>
                  <a:pt x="20430" y="14959"/>
                </a:moveTo>
                <a:lnTo>
                  <a:pt x="1125" y="14959"/>
                </a:lnTo>
                <a:lnTo>
                  <a:pt x="1125" y="1614"/>
                </a:lnTo>
                <a:lnTo>
                  <a:pt x="20430" y="1614"/>
                </a:lnTo>
                <a:lnTo>
                  <a:pt x="20430" y="1495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4" name="Shape"/>
          <p:cNvSpPr/>
          <p:nvPr/>
        </p:nvSpPr>
        <p:spPr>
          <a:xfrm>
            <a:off x="17906999" y="7924799"/>
            <a:ext cx="440694" cy="441960"/>
          </a:xfrm>
          <a:custGeom>
            <a:avLst/>
            <a:gdLst/>
            <a:ahLst/>
            <a:cxnLst>
              <a:cxn ang="0">
                <a:pos x="wd2" y="hd2"/>
              </a:cxn>
              <a:cxn ang="5400000">
                <a:pos x="wd2" y="hd2"/>
              </a:cxn>
              <a:cxn ang="10800000">
                <a:pos x="wd2" y="hd2"/>
              </a:cxn>
              <a:cxn ang="16200000">
                <a:pos x="wd2" y="hd2"/>
              </a:cxn>
            </a:cxnLst>
            <a:rect l="0" t="0" r="r" b="b"/>
            <a:pathLst>
              <a:path w="21600" h="21600" extrusionOk="0">
                <a:moveTo>
                  <a:pt x="20791" y="0"/>
                </a:moveTo>
                <a:lnTo>
                  <a:pt x="809" y="0"/>
                </a:lnTo>
                <a:cubicBezTo>
                  <a:pt x="374" y="0"/>
                  <a:pt x="0" y="372"/>
                  <a:pt x="0" y="807"/>
                </a:cubicBezTo>
                <a:lnTo>
                  <a:pt x="0" y="15766"/>
                </a:lnTo>
                <a:cubicBezTo>
                  <a:pt x="0" y="16200"/>
                  <a:pt x="373" y="16572"/>
                  <a:pt x="809" y="16572"/>
                </a:cubicBezTo>
                <a:lnTo>
                  <a:pt x="10022" y="16572"/>
                </a:lnTo>
                <a:lnTo>
                  <a:pt x="10022" y="19986"/>
                </a:lnTo>
                <a:lnTo>
                  <a:pt x="8341" y="19986"/>
                </a:lnTo>
                <a:cubicBezTo>
                  <a:pt x="7906" y="19986"/>
                  <a:pt x="7532" y="20359"/>
                  <a:pt x="7532" y="20793"/>
                </a:cubicBezTo>
                <a:cubicBezTo>
                  <a:pt x="7532" y="21228"/>
                  <a:pt x="7905" y="21600"/>
                  <a:pt x="8341" y="21600"/>
                </a:cubicBezTo>
                <a:lnTo>
                  <a:pt x="13321" y="21600"/>
                </a:lnTo>
                <a:cubicBezTo>
                  <a:pt x="13757" y="21600"/>
                  <a:pt x="14130" y="21228"/>
                  <a:pt x="14130" y="20793"/>
                </a:cubicBezTo>
                <a:cubicBezTo>
                  <a:pt x="14130" y="20359"/>
                  <a:pt x="13757" y="19986"/>
                  <a:pt x="13321" y="19986"/>
                </a:cubicBezTo>
                <a:lnTo>
                  <a:pt x="11640" y="19986"/>
                </a:lnTo>
                <a:lnTo>
                  <a:pt x="11640" y="16572"/>
                </a:lnTo>
                <a:lnTo>
                  <a:pt x="20791" y="16572"/>
                </a:lnTo>
                <a:cubicBezTo>
                  <a:pt x="21226" y="16572"/>
                  <a:pt x="21600" y="16200"/>
                  <a:pt x="21600" y="15766"/>
                </a:cubicBezTo>
                <a:lnTo>
                  <a:pt x="21600" y="807"/>
                </a:lnTo>
                <a:cubicBezTo>
                  <a:pt x="21600" y="310"/>
                  <a:pt x="21226" y="0"/>
                  <a:pt x="20791" y="0"/>
                </a:cubicBezTo>
                <a:close/>
                <a:moveTo>
                  <a:pt x="19981" y="14959"/>
                </a:moveTo>
                <a:lnTo>
                  <a:pt x="1618" y="14959"/>
                </a:lnTo>
                <a:lnTo>
                  <a:pt x="1618" y="1614"/>
                </a:lnTo>
                <a:lnTo>
                  <a:pt x="19981" y="1614"/>
                </a:lnTo>
                <a:lnTo>
                  <a:pt x="19981" y="1495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5" name="Shape"/>
          <p:cNvSpPr/>
          <p:nvPr/>
        </p:nvSpPr>
        <p:spPr>
          <a:xfrm>
            <a:off x="19126200" y="7924799"/>
            <a:ext cx="609741" cy="440691"/>
          </a:xfrm>
          <a:custGeom>
            <a:avLst/>
            <a:gdLst/>
            <a:ahLst/>
            <a:cxnLst>
              <a:cxn ang="0">
                <a:pos x="wd2" y="hd2"/>
              </a:cxn>
              <a:cxn ang="5400000">
                <a:pos x="wd2" y="hd2"/>
              </a:cxn>
              <a:cxn ang="10800000">
                <a:pos x="wd2" y="hd2"/>
              </a:cxn>
              <a:cxn ang="16200000">
                <a:pos x="wd2" y="hd2"/>
              </a:cxn>
            </a:cxnLst>
            <a:rect l="0" t="0" r="r" b="b"/>
            <a:pathLst>
              <a:path w="21560" h="21600" extrusionOk="0">
                <a:moveTo>
                  <a:pt x="21016" y="16994"/>
                </a:moveTo>
                <a:lnTo>
                  <a:pt x="20837" y="16994"/>
                </a:lnTo>
                <a:lnTo>
                  <a:pt x="20837" y="809"/>
                </a:lnTo>
                <a:cubicBezTo>
                  <a:pt x="20837" y="373"/>
                  <a:pt x="20567" y="0"/>
                  <a:pt x="20253" y="0"/>
                </a:cubicBezTo>
                <a:lnTo>
                  <a:pt x="1527" y="0"/>
                </a:lnTo>
                <a:cubicBezTo>
                  <a:pt x="1213" y="0"/>
                  <a:pt x="943" y="373"/>
                  <a:pt x="943" y="809"/>
                </a:cubicBezTo>
                <a:lnTo>
                  <a:pt x="943" y="16994"/>
                </a:lnTo>
                <a:lnTo>
                  <a:pt x="584" y="16994"/>
                </a:lnTo>
                <a:cubicBezTo>
                  <a:pt x="269" y="16994"/>
                  <a:pt x="0" y="17367"/>
                  <a:pt x="0" y="17803"/>
                </a:cubicBezTo>
                <a:lnTo>
                  <a:pt x="0" y="20791"/>
                </a:lnTo>
                <a:cubicBezTo>
                  <a:pt x="0" y="21227"/>
                  <a:pt x="269" y="21600"/>
                  <a:pt x="584" y="21600"/>
                </a:cubicBezTo>
                <a:lnTo>
                  <a:pt x="20971" y="21600"/>
                </a:lnTo>
                <a:cubicBezTo>
                  <a:pt x="21286" y="21600"/>
                  <a:pt x="21555" y="21227"/>
                  <a:pt x="21555" y="20791"/>
                </a:cubicBezTo>
                <a:lnTo>
                  <a:pt x="21555" y="17803"/>
                </a:lnTo>
                <a:cubicBezTo>
                  <a:pt x="21600" y="17305"/>
                  <a:pt x="21331" y="16994"/>
                  <a:pt x="21016" y="16994"/>
                </a:cubicBezTo>
                <a:close/>
                <a:moveTo>
                  <a:pt x="2111" y="1556"/>
                </a:moveTo>
                <a:lnTo>
                  <a:pt x="19669" y="1556"/>
                </a:lnTo>
                <a:lnTo>
                  <a:pt x="19669" y="16931"/>
                </a:lnTo>
                <a:lnTo>
                  <a:pt x="12978" y="16931"/>
                </a:lnTo>
                <a:cubicBezTo>
                  <a:pt x="12709" y="16931"/>
                  <a:pt x="12484" y="17180"/>
                  <a:pt x="12394" y="17554"/>
                </a:cubicBezTo>
                <a:lnTo>
                  <a:pt x="12349" y="17927"/>
                </a:lnTo>
                <a:lnTo>
                  <a:pt x="9206" y="17927"/>
                </a:lnTo>
                <a:lnTo>
                  <a:pt x="9071" y="17492"/>
                </a:lnTo>
                <a:cubicBezTo>
                  <a:pt x="8981" y="17180"/>
                  <a:pt x="8757" y="16931"/>
                  <a:pt x="8532" y="16931"/>
                </a:cubicBezTo>
                <a:lnTo>
                  <a:pt x="2111" y="16931"/>
                </a:lnTo>
                <a:lnTo>
                  <a:pt x="2111" y="1556"/>
                </a:lnTo>
                <a:close/>
                <a:moveTo>
                  <a:pt x="20432" y="19982"/>
                </a:moveTo>
                <a:lnTo>
                  <a:pt x="1168" y="19982"/>
                </a:lnTo>
                <a:lnTo>
                  <a:pt x="1168" y="18550"/>
                </a:lnTo>
                <a:lnTo>
                  <a:pt x="8128" y="18550"/>
                </a:lnTo>
                <a:lnTo>
                  <a:pt x="8263" y="18986"/>
                </a:lnTo>
                <a:cubicBezTo>
                  <a:pt x="8353" y="19297"/>
                  <a:pt x="8577" y="19546"/>
                  <a:pt x="8802" y="19546"/>
                </a:cubicBezTo>
                <a:lnTo>
                  <a:pt x="12843" y="19546"/>
                </a:lnTo>
                <a:cubicBezTo>
                  <a:pt x="13113" y="19546"/>
                  <a:pt x="13337" y="19297"/>
                  <a:pt x="13427" y="18923"/>
                </a:cubicBezTo>
                <a:lnTo>
                  <a:pt x="13472" y="18550"/>
                </a:lnTo>
                <a:lnTo>
                  <a:pt x="20477" y="18550"/>
                </a:lnTo>
                <a:lnTo>
                  <a:pt x="20477" y="1998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6" name="Shape"/>
          <p:cNvSpPr/>
          <p:nvPr/>
        </p:nvSpPr>
        <p:spPr>
          <a:xfrm>
            <a:off x="20434300" y="7924799"/>
            <a:ext cx="610873" cy="441960"/>
          </a:xfrm>
          <a:custGeom>
            <a:avLst/>
            <a:gdLst/>
            <a:ahLst/>
            <a:cxnLst>
              <a:cxn ang="0">
                <a:pos x="wd2" y="hd2"/>
              </a:cxn>
              <a:cxn ang="5400000">
                <a:pos x="wd2" y="hd2"/>
              </a:cxn>
              <a:cxn ang="10800000">
                <a:pos x="wd2" y="hd2"/>
              </a:cxn>
              <a:cxn ang="16200000">
                <a:pos x="wd2" y="hd2"/>
              </a:cxn>
            </a:cxnLst>
            <a:rect l="0" t="0" r="r" b="b"/>
            <a:pathLst>
              <a:path w="21600" h="21600" extrusionOk="0">
                <a:moveTo>
                  <a:pt x="20971" y="0"/>
                </a:moveTo>
                <a:lnTo>
                  <a:pt x="584" y="0"/>
                </a:lnTo>
                <a:cubicBezTo>
                  <a:pt x="269" y="0"/>
                  <a:pt x="0" y="372"/>
                  <a:pt x="0" y="807"/>
                </a:cubicBezTo>
                <a:lnTo>
                  <a:pt x="0" y="17628"/>
                </a:lnTo>
                <a:cubicBezTo>
                  <a:pt x="0" y="18062"/>
                  <a:pt x="269" y="18434"/>
                  <a:pt x="584" y="18434"/>
                </a:cubicBezTo>
                <a:lnTo>
                  <a:pt x="5883" y="18434"/>
                </a:lnTo>
                <a:lnTo>
                  <a:pt x="5883" y="19986"/>
                </a:lnTo>
                <a:lnTo>
                  <a:pt x="3593" y="19986"/>
                </a:lnTo>
                <a:cubicBezTo>
                  <a:pt x="3278" y="19986"/>
                  <a:pt x="3009" y="20359"/>
                  <a:pt x="3009" y="20793"/>
                </a:cubicBezTo>
                <a:cubicBezTo>
                  <a:pt x="3009" y="21228"/>
                  <a:pt x="3278" y="21600"/>
                  <a:pt x="3593" y="21600"/>
                </a:cubicBezTo>
                <a:lnTo>
                  <a:pt x="18007" y="21600"/>
                </a:lnTo>
                <a:cubicBezTo>
                  <a:pt x="18322" y="21600"/>
                  <a:pt x="18591" y="21228"/>
                  <a:pt x="18591" y="20793"/>
                </a:cubicBezTo>
                <a:cubicBezTo>
                  <a:pt x="18591" y="20359"/>
                  <a:pt x="18322" y="19986"/>
                  <a:pt x="18007" y="19986"/>
                </a:cubicBezTo>
                <a:lnTo>
                  <a:pt x="15717" y="19986"/>
                </a:lnTo>
                <a:lnTo>
                  <a:pt x="15717" y="18434"/>
                </a:lnTo>
                <a:lnTo>
                  <a:pt x="21016" y="18434"/>
                </a:lnTo>
                <a:cubicBezTo>
                  <a:pt x="21331" y="18434"/>
                  <a:pt x="21600" y="18062"/>
                  <a:pt x="21600" y="17628"/>
                </a:cubicBezTo>
                <a:lnTo>
                  <a:pt x="21600" y="807"/>
                </a:lnTo>
                <a:cubicBezTo>
                  <a:pt x="21555" y="310"/>
                  <a:pt x="21286" y="0"/>
                  <a:pt x="20971" y="0"/>
                </a:cubicBezTo>
                <a:close/>
                <a:moveTo>
                  <a:pt x="14550" y="19924"/>
                </a:moveTo>
                <a:lnTo>
                  <a:pt x="7050" y="19924"/>
                </a:lnTo>
                <a:lnTo>
                  <a:pt x="7050" y="18372"/>
                </a:lnTo>
                <a:lnTo>
                  <a:pt x="14550" y="18372"/>
                </a:lnTo>
                <a:lnTo>
                  <a:pt x="14550" y="19924"/>
                </a:lnTo>
                <a:close/>
                <a:moveTo>
                  <a:pt x="20387" y="16821"/>
                </a:moveTo>
                <a:lnTo>
                  <a:pt x="1123" y="16821"/>
                </a:lnTo>
                <a:lnTo>
                  <a:pt x="1123" y="1614"/>
                </a:lnTo>
                <a:lnTo>
                  <a:pt x="20387" y="1614"/>
                </a:lnTo>
                <a:lnTo>
                  <a:pt x="20387" y="1682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7" name="Shape"/>
          <p:cNvSpPr/>
          <p:nvPr/>
        </p:nvSpPr>
        <p:spPr>
          <a:xfrm>
            <a:off x="21742400" y="7924799"/>
            <a:ext cx="608470" cy="441960"/>
          </a:xfrm>
          <a:custGeom>
            <a:avLst/>
            <a:gdLst/>
            <a:ahLst/>
            <a:cxnLst>
              <a:cxn ang="0">
                <a:pos x="wd2" y="hd2"/>
              </a:cxn>
              <a:cxn ang="5400000">
                <a:pos x="wd2" y="hd2"/>
              </a:cxn>
              <a:cxn ang="10800000">
                <a:pos x="wd2" y="hd2"/>
              </a:cxn>
              <a:cxn ang="16200000">
                <a:pos x="wd2" y="hd2"/>
              </a:cxn>
            </a:cxnLst>
            <a:rect l="0" t="0" r="r" b="b"/>
            <a:pathLst>
              <a:path w="21560" h="21600" extrusionOk="0">
                <a:moveTo>
                  <a:pt x="21015" y="0"/>
                </a:moveTo>
                <a:lnTo>
                  <a:pt x="585" y="0"/>
                </a:lnTo>
                <a:cubicBezTo>
                  <a:pt x="270" y="0"/>
                  <a:pt x="0" y="372"/>
                  <a:pt x="0" y="807"/>
                </a:cubicBezTo>
                <a:lnTo>
                  <a:pt x="0" y="17628"/>
                </a:lnTo>
                <a:cubicBezTo>
                  <a:pt x="0" y="18062"/>
                  <a:pt x="270" y="18434"/>
                  <a:pt x="585" y="18434"/>
                </a:cubicBezTo>
                <a:lnTo>
                  <a:pt x="10215" y="18434"/>
                </a:lnTo>
                <a:lnTo>
                  <a:pt x="10215" y="19986"/>
                </a:lnTo>
                <a:lnTo>
                  <a:pt x="3555" y="19986"/>
                </a:lnTo>
                <a:cubicBezTo>
                  <a:pt x="3240" y="19986"/>
                  <a:pt x="2970" y="20359"/>
                  <a:pt x="2970" y="20793"/>
                </a:cubicBezTo>
                <a:cubicBezTo>
                  <a:pt x="2970" y="21228"/>
                  <a:pt x="3240" y="21600"/>
                  <a:pt x="3555" y="21600"/>
                </a:cubicBezTo>
                <a:lnTo>
                  <a:pt x="18000" y="21600"/>
                </a:lnTo>
                <a:cubicBezTo>
                  <a:pt x="18315" y="21600"/>
                  <a:pt x="18585" y="21228"/>
                  <a:pt x="18585" y="20793"/>
                </a:cubicBezTo>
                <a:cubicBezTo>
                  <a:pt x="18585" y="20359"/>
                  <a:pt x="18315" y="19986"/>
                  <a:pt x="18000" y="19986"/>
                </a:cubicBezTo>
                <a:lnTo>
                  <a:pt x="11340" y="19986"/>
                </a:lnTo>
                <a:lnTo>
                  <a:pt x="11340" y="18434"/>
                </a:lnTo>
                <a:lnTo>
                  <a:pt x="20970" y="18434"/>
                </a:lnTo>
                <a:cubicBezTo>
                  <a:pt x="21285" y="18434"/>
                  <a:pt x="21555" y="18062"/>
                  <a:pt x="21555" y="17628"/>
                </a:cubicBezTo>
                <a:lnTo>
                  <a:pt x="21555" y="807"/>
                </a:lnTo>
                <a:cubicBezTo>
                  <a:pt x="21600" y="310"/>
                  <a:pt x="21330" y="0"/>
                  <a:pt x="21015" y="0"/>
                </a:cubicBezTo>
                <a:close/>
                <a:moveTo>
                  <a:pt x="20430" y="16821"/>
                </a:moveTo>
                <a:lnTo>
                  <a:pt x="1125" y="16821"/>
                </a:lnTo>
                <a:lnTo>
                  <a:pt x="1125" y="1614"/>
                </a:lnTo>
                <a:lnTo>
                  <a:pt x="20430" y="1614"/>
                </a:lnTo>
                <a:lnTo>
                  <a:pt x="20430" y="1682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8" name="Shape"/>
          <p:cNvSpPr/>
          <p:nvPr/>
        </p:nvSpPr>
        <p:spPr>
          <a:xfrm>
            <a:off x="6070600" y="9080500"/>
            <a:ext cx="610869" cy="327661"/>
          </a:xfrm>
          <a:custGeom>
            <a:avLst/>
            <a:gdLst/>
            <a:ahLst/>
            <a:cxnLst>
              <a:cxn ang="0">
                <a:pos x="wd2" y="hd2"/>
              </a:cxn>
              <a:cxn ang="5400000">
                <a:pos x="wd2" y="hd2"/>
              </a:cxn>
              <a:cxn ang="10800000">
                <a:pos x="wd2" y="hd2"/>
              </a:cxn>
              <a:cxn ang="16200000">
                <a:pos x="wd2" y="hd2"/>
              </a:cxn>
            </a:cxnLst>
            <a:rect l="0" t="0" r="r" b="b"/>
            <a:pathLst>
              <a:path w="21600" h="21600" extrusionOk="0">
                <a:moveTo>
                  <a:pt x="20971" y="6363"/>
                </a:moveTo>
                <a:lnTo>
                  <a:pt x="18591" y="6363"/>
                </a:lnTo>
                <a:lnTo>
                  <a:pt x="18591" y="1088"/>
                </a:lnTo>
                <a:cubicBezTo>
                  <a:pt x="18591" y="502"/>
                  <a:pt x="18322" y="0"/>
                  <a:pt x="18008" y="0"/>
                </a:cubicBezTo>
                <a:lnTo>
                  <a:pt x="2380" y="0"/>
                </a:lnTo>
                <a:cubicBezTo>
                  <a:pt x="1078" y="0"/>
                  <a:pt x="0" y="2009"/>
                  <a:pt x="0" y="4437"/>
                </a:cubicBezTo>
                <a:lnTo>
                  <a:pt x="0" y="17163"/>
                </a:lnTo>
                <a:cubicBezTo>
                  <a:pt x="0" y="19591"/>
                  <a:pt x="1078" y="21600"/>
                  <a:pt x="2380" y="21600"/>
                </a:cubicBezTo>
                <a:lnTo>
                  <a:pt x="18052" y="21600"/>
                </a:lnTo>
                <a:cubicBezTo>
                  <a:pt x="18367" y="21600"/>
                  <a:pt x="18636" y="21098"/>
                  <a:pt x="18636" y="20512"/>
                </a:cubicBezTo>
                <a:lnTo>
                  <a:pt x="18636" y="15237"/>
                </a:lnTo>
                <a:lnTo>
                  <a:pt x="21016" y="15237"/>
                </a:lnTo>
                <a:cubicBezTo>
                  <a:pt x="21331" y="15237"/>
                  <a:pt x="21600" y="14735"/>
                  <a:pt x="21600" y="14149"/>
                </a:cubicBezTo>
                <a:lnTo>
                  <a:pt x="21600" y="7451"/>
                </a:lnTo>
                <a:cubicBezTo>
                  <a:pt x="21555" y="6865"/>
                  <a:pt x="21286" y="6363"/>
                  <a:pt x="20971" y="6363"/>
                </a:cubicBezTo>
                <a:close/>
                <a:moveTo>
                  <a:pt x="17469" y="19507"/>
                </a:moveTo>
                <a:lnTo>
                  <a:pt x="2425" y="19507"/>
                </a:lnTo>
                <a:cubicBezTo>
                  <a:pt x="1751" y="19507"/>
                  <a:pt x="1212" y="18502"/>
                  <a:pt x="1212" y="17246"/>
                </a:cubicBezTo>
                <a:lnTo>
                  <a:pt x="1212" y="4437"/>
                </a:lnTo>
                <a:cubicBezTo>
                  <a:pt x="1212" y="3181"/>
                  <a:pt x="1751" y="2177"/>
                  <a:pt x="2425" y="2177"/>
                </a:cubicBezTo>
                <a:lnTo>
                  <a:pt x="17469" y="2177"/>
                </a:lnTo>
                <a:lnTo>
                  <a:pt x="17469" y="19507"/>
                </a:lnTo>
                <a:close/>
                <a:moveTo>
                  <a:pt x="20388" y="13060"/>
                </a:moveTo>
                <a:lnTo>
                  <a:pt x="18636" y="13060"/>
                </a:lnTo>
                <a:lnTo>
                  <a:pt x="18636" y="8456"/>
                </a:lnTo>
                <a:lnTo>
                  <a:pt x="20388" y="8456"/>
                </a:lnTo>
                <a:lnTo>
                  <a:pt x="20388" y="1306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9" name="Shape"/>
          <p:cNvSpPr/>
          <p:nvPr/>
        </p:nvSpPr>
        <p:spPr>
          <a:xfrm>
            <a:off x="8674100" y="9080499"/>
            <a:ext cx="612141" cy="328931"/>
          </a:xfrm>
          <a:custGeom>
            <a:avLst/>
            <a:gdLst/>
            <a:ahLst/>
            <a:cxnLst>
              <a:cxn ang="0">
                <a:pos x="wd2" y="hd2"/>
              </a:cxn>
              <a:cxn ang="5400000">
                <a:pos x="wd2" y="hd2"/>
              </a:cxn>
              <a:cxn ang="10800000">
                <a:pos x="wd2" y="hd2"/>
              </a:cxn>
              <a:cxn ang="16200000">
                <a:pos x="wd2" y="hd2"/>
              </a:cxn>
            </a:cxnLst>
            <a:rect l="0" t="0" r="r" b="b"/>
            <a:pathLst>
              <a:path w="21600" h="21600" extrusionOk="0">
                <a:moveTo>
                  <a:pt x="21017" y="6338"/>
                </a:moveTo>
                <a:lnTo>
                  <a:pt x="18642" y="6338"/>
                </a:lnTo>
                <a:lnTo>
                  <a:pt x="18642" y="4420"/>
                </a:lnTo>
                <a:cubicBezTo>
                  <a:pt x="18642" y="2002"/>
                  <a:pt x="17567" y="0"/>
                  <a:pt x="16267" y="0"/>
                </a:cubicBezTo>
                <a:lnTo>
                  <a:pt x="5378" y="0"/>
                </a:lnTo>
                <a:cubicBezTo>
                  <a:pt x="4078" y="0"/>
                  <a:pt x="3002" y="2002"/>
                  <a:pt x="3002" y="4420"/>
                </a:cubicBezTo>
                <a:lnTo>
                  <a:pt x="3002" y="5171"/>
                </a:lnTo>
                <a:lnTo>
                  <a:pt x="583" y="5171"/>
                </a:lnTo>
                <a:cubicBezTo>
                  <a:pt x="269" y="5171"/>
                  <a:pt x="0" y="5671"/>
                  <a:pt x="0" y="6255"/>
                </a:cubicBezTo>
                <a:lnTo>
                  <a:pt x="0" y="15595"/>
                </a:lnTo>
                <a:cubicBezTo>
                  <a:pt x="0" y="16179"/>
                  <a:pt x="269" y="16680"/>
                  <a:pt x="583" y="16680"/>
                </a:cubicBezTo>
                <a:lnTo>
                  <a:pt x="3002" y="16680"/>
                </a:lnTo>
                <a:lnTo>
                  <a:pt x="3002" y="17180"/>
                </a:lnTo>
                <a:cubicBezTo>
                  <a:pt x="3002" y="19598"/>
                  <a:pt x="4078" y="21600"/>
                  <a:pt x="5378" y="21600"/>
                </a:cubicBezTo>
                <a:lnTo>
                  <a:pt x="16267" y="21600"/>
                </a:lnTo>
                <a:cubicBezTo>
                  <a:pt x="17567" y="21600"/>
                  <a:pt x="18642" y="19598"/>
                  <a:pt x="18642" y="17180"/>
                </a:cubicBezTo>
                <a:lnTo>
                  <a:pt x="18642" y="15262"/>
                </a:lnTo>
                <a:lnTo>
                  <a:pt x="21017" y="15262"/>
                </a:lnTo>
                <a:cubicBezTo>
                  <a:pt x="21331" y="15262"/>
                  <a:pt x="21600" y="14761"/>
                  <a:pt x="21600" y="14178"/>
                </a:cubicBezTo>
                <a:lnTo>
                  <a:pt x="21600" y="7506"/>
                </a:lnTo>
                <a:cubicBezTo>
                  <a:pt x="21600" y="6839"/>
                  <a:pt x="21331" y="6338"/>
                  <a:pt x="21017" y="6338"/>
                </a:cubicBezTo>
                <a:close/>
                <a:moveTo>
                  <a:pt x="1210" y="14511"/>
                </a:moveTo>
                <a:lnTo>
                  <a:pt x="1210" y="7256"/>
                </a:lnTo>
                <a:lnTo>
                  <a:pt x="3047" y="7256"/>
                </a:lnTo>
                <a:lnTo>
                  <a:pt x="3047" y="14511"/>
                </a:lnTo>
                <a:lnTo>
                  <a:pt x="1210" y="14511"/>
                </a:lnTo>
                <a:close/>
                <a:moveTo>
                  <a:pt x="17522" y="17097"/>
                </a:moveTo>
                <a:cubicBezTo>
                  <a:pt x="17522" y="18348"/>
                  <a:pt x="16984" y="19348"/>
                  <a:pt x="16312" y="19348"/>
                </a:cubicBezTo>
                <a:lnTo>
                  <a:pt x="5422" y="19348"/>
                </a:lnTo>
                <a:cubicBezTo>
                  <a:pt x="4750" y="19348"/>
                  <a:pt x="4212" y="18348"/>
                  <a:pt x="4212" y="17097"/>
                </a:cubicBezTo>
                <a:lnTo>
                  <a:pt x="4212" y="15595"/>
                </a:lnTo>
                <a:lnTo>
                  <a:pt x="4212" y="6255"/>
                </a:lnTo>
                <a:lnTo>
                  <a:pt x="4212" y="4420"/>
                </a:lnTo>
                <a:cubicBezTo>
                  <a:pt x="4212" y="3169"/>
                  <a:pt x="4750" y="2168"/>
                  <a:pt x="5422" y="2168"/>
                </a:cubicBezTo>
                <a:lnTo>
                  <a:pt x="16312" y="2168"/>
                </a:lnTo>
                <a:cubicBezTo>
                  <a:pt x="16984" y="2168"/>
                  <a:pt x="17522" y="3169"/>
                  <a:pt x="17522" y="4420"/>
                </a:cubicBezTo>
                <a:lnTo>
                  <a:pt x="17522" y="17097"/>
                </a:lnTo>
                <a:close/>
                <a:moveTo>
                  <a:pt x="20435" y="13010"/>
                </a:moveTo>
                <a:lnTo>
                  <a:pt x="18687" y="13010"/>
                </a:lnTo>
                <a:lnTo>
                  <a:pt x="18687" y="8423"/>
                </a:lnTo>
                <a:lnTo>
                  <a:pt x="20435" y="8423"/>
                </a:lnTo>
                <a:lnTo>
                  <a:pt x="20435" y="1301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0" name="Shape"/>
          <p:cNvSpPr/>
          <p:nvPr/>
        </p:nvSpPr>
        <p:spPr>
          <a:xfrm>
            <a:off x="7378700" y="9080500"/>
            <a:ext cx="609600" cy="327819"/>
          </a:xfrm>
          <a:custGeom>
            <a:avLst/>
            <a:gdLst/>
            <a:ahLst/>
            <a:cxnLst>
              <a:cxn ang="0">
                <a:pos x="wd2" y="hd2"/>
              </a:cxn>
              <a:cxn ang="5400000">
                <a:pos x="wd2" y="hd2"/>
              </a:cxn>
              <a:cxn ang="10800000">
                <a:pos x="wd2" y="hd2"/>
              </a:cxn>
              <a:cxn ang="16200000">
                <a:pos x="wd2" y="hd2"/>
              </a:cxn>
            </a:cxnLst>
            <a:rect l="0" t="0" r="r" b="b"/>
            <a:pathLst>
              <a:path w="21600" h="21600" extrusionOk="0">
                <a:moveTo>
                  <a:pt x="2391" y="0"/>
                </a:moveTo>
                <a:cubicBezTo>
                  <a:pt x="1086" y="0"/>
                  <a:pt x="0" y="2019"/>
                  <a:pt x="0" y="4446"/>
                </a:cubicBezTo>
                <a:lnTo>
                  <a:pt x="0" y="17154"/>
                </a:lnTo>
                <a:cubicBezTo>
                  <a:pt x="0" y="19581"/>
                  <a:pt x="1086" y="21600"/>
                  <a:pt x="2391" y="21600"/>
                </a:cubicBezTo>
                <a:lnTo>
                  <a:pt x="18042" y="21600"/>
                </a:lnTo>
                <a:cubicBezTo>
                  <a:pt x="18357" y="21600"/>
                  <a:pt x="18633" y="21087"/>
                  <a:pt x="18633" y="20502"/>
                </a:cubicBezTo>
                <a:lnTo>
                  <a:pt x="18633" y="15219"/>
                </a:lnTo>
                <a:lnTo>
                  <a:pt x="21009" y="15219"/>
                </a:lnTo>
                <a:cubicBezTo>
                  <a:pt x="21324" y="15219"/>
                  <a:pt x="21600" y="14733"/>
                  <a:pt x="21600" y="14147"/>
                </a:cubicBezTo>
                <a:lnTo>
                  <a:pt x="21600" y="7453"/>
                </a:lnTo>
                <a:cubicBezTo>
                  <a:pt x="21555" y="6867"/>
                  <a:pt x="21324" y="6355"/>
                  <a:pt x="21009" y="6355"/>
                </a:cubicBezTo>
                <a:lnTo>
                  <a:pt x="18633" y="6355"/>
                </a:lnTo>
                <a:lnTo>
                  <a:pt x="18633" y="1098"/>
                </a:lnTo>
                <a:cubicBezTo>
                  <a:pt x="18633" y="513"/>
                  <a:pt x="18357" y="0"/>
                  <a:pt x="18042" y="0"/>
                </a:cubicBezTo>
                <a:lnTo>
                  <a:pt x="2391" y="0"/>
                </a:lnTo>
                <a:close/>
                <a:moveTo>
                  <a:pt x="2391" y="2171"/>
                </a:moveTo>
                <a:lnTo>
                  <a:pt x="17466" y="2171"/>
                </a:lnTo>
                <a:lnTo>
                  <a:pt x="17466" y="7453"/>
                </a:lnTo>
                <a:lnTo>
                  <a:pt x="17466" y="14147"/>
                </a:lnTo>
                <a:lnTo>
                  <a:pt x="17466" y="19508"/>
                </a:lnTo>
                <a:lnTo>
                  <a:pt x="2391" y="19508"/>
                </a:lnTo>
                <a:cubicBezTo>
                  <a:pt x="1716" y="19508"/>
                  <a:pt x="1167" y="18488"/>
                  <a:pt x="1167" y="17233"/>
                </a:cubicBezTo>
                <a:lnTo>
                  <a:pt x="1167" y="4446"/>
                </a:lnTo>
                <a:cubicBezTo>
                  <a:pt x="1167" y="3190"/>
                  <a:pt x="1716" y="2171"/>
                  <a:pt x="2391" y="2171"/>
                </a:cubicBezTo>
                <a:close/>
                <a:moveTo>
                  <a:pt x="3291" y="6694"/>
                </a:moveTo>
                <a:cubicBezTo>
                  <a:pt x="2976" y="6694"/>
                  <a:pt x="2700" y="7207"/>
                  <a:pt x="2700" y="7793"/>
                </a:cubicBezTo>
                <a:lnTo>
                  <a:pt x="2700" y="14487"/>
                </a:lnTo>
                <a:cubicBezTo>
                  <a:pt x="2700" y="15073"/>
                  <a:pt x="2976" y="15559"/>
                  <a:pt x="3291" y="15559"/>
                </a:cubicBezTo>
                <a:lnTo>
                  <a:pt x="10533" y="15559"/>
                </a:lnTo>
                <a:cubicBezTo>
                  <a:pt x="10848" y="15559"/>
                  <a:pt x="11109" y="15073"/>
                  <a:pt x="11109" y="14487"/>
                </a:cubicBezTo>
                <a:lnTo>
                  <a:pt x="11109" y="7793"/>
                </a:lnTo>
                <a:cubicBezTo>
                  <a:pt x="11064" y="7207"/>
                  <a:pt x="10848" y="6694"/>
                  <a:pt x="10533" y="6694"/>
                </a:cubicBezTo>
                <a:lnTo>
                  <a:pt x="3291" y="6694"/>
                </a:lnTo>
                <a:close/>
                <a:moveTo>
                  <a:pt x="18633" y="8447"/>
                </a:moveTo>
                <a:lnTo>
                  <a:pt x="20433" y="8447"/>
                </a:lnTo>
                <a:lnTo>
                  <a:pt x="20433" y="13049"/>
                </a:lnTo>
                <a:lnTo>
                  <a:pt x="18633" y="13049"/>
                </a:lnTo>
                <a:lnTo>
                  <a:pt x="18633" y="8447"/>
                </a:lnTo>
                <a:close/>
                <a:moveTo>
                  <a:pt x="3867" y="8865"/>
                </a:moveTo>
                <a:lnTo>
                  <a:pt x="9942" y="8865"/>
                </a:lnTo>
                <a:lnTo>
                  <a:pt x="9942" y="13467"/>
                </a:lnTo>
                <a:lnTo>
                  <a:pt x="3867" y="13467"/>
                </a:lnTo>
                <a:lnTo>
                  <a:pt x="3867" y="886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1" name="Shape"/>
          <p:cNvSpPr/>
          <p:nvPr/>
        </p:nvSpPr>
        <p:spPr>
          <a:xfrm>
            <a:off x="3581400" y="8940799"/>
            <a:ext cx="368301" cy="612143"/>
          </a:xfrm>
          <a:custGeom>
            <a:avLst/>
            <a:gdLst/>
            <a:ahLst/>
            <a:cxnLst>
              <a:cxn ang="0">
                <a:pos x="wd2" y="hd2"/>
              </a:cxn>
              <a:cxn ang="5400000">
                <a:pos x="wd2" y="hd2"/>
              </a:cxn>
              <a:cxn ang="10800000">
                <a:pos x="wd2" y="hd2"/>
              </a:cxn>
              <a:cxn ang="16200000">
                <a:pos x="wd2" y="hd2"/>
              </a:cxn>
            </a:cxnLst>
            <a:rect l="0" t="0" r="r" b="b"/>
            <a:pathLst>
              <a:path w="21600" h="21600" extrusionOk="0">
                <a:moveTo>
                  <a:pt x="20632" y="9321"/>
                </a:moveTo>
                <a:cubicBezTo>
                  <a:pt x="20259" y="9321"/>
                  <a:pt x="19961" y="9456"/>
                  <a:pt x="19812" y="9635"/>
                </a:cubicBezTo>
                <a:lnTo>
                  <a:pt x="19812" y="6946"/>
                </a:lnTo>
                <a:cubicBezTo>
                  <a:pt x="19812" y="5915"/>
                  <a:pt x="18621" y="5064"/>
                  <a:pt x="16982" y="4840"/>
                </a:cubicBezTo>
                <a:lnTo>
                  <a:pt x="14524" y="403"/>
                </a:lnTo>
                <a:cubicBezTo>
                  <a:pt x="14375" y="179"/>
                  <a:pt x="14003" y="0"/>
                  <a:pt x="13630" y="0"/>
                </a:cubicBezTo>
                <a:lnTo>
                  <a:pt x="6182" y="0"/>
                </a:lnTo>
                <a:cubicBezTo>
                  <a:pt x="5735" y="0"/>
                  <a:pt x="5437" y="179"/>
                  <a:pt x="5288" y="403"/>
                </a:cubicBezTo>
                <a:lnTo>
                  <a:pt x="2830" y="4840"/>
                </a:lnTo>
                <a:cubicBezTo>
                  <a:pt x="1192" y="5019"/>
                  <a:pt x="0" y="5915"/>
                  <a:pt x="0" y="6946"/>
                </a:cubicBezTo>
                <a:lnTo>
                  <a:pt x="0" y="14654"/>
                </a:lnTo>
                <a:cubicBezTo>
                  <a:pt x="0" y="15685"/>
                  <a:pt x="1192" y="16536"/>
                  <a:pt x="2830" y="16760"/>
                </a:cubicBezTo>
                <a:lnTo>
                  <a:pt x="5288" y="21197"/>
                </a:lnTo>
                <a:cubicBezTo>
                  <a:pt x="5437" y="21421"/>
                  <a:pt x="5810" y="21600"/>
                  <a:pt x="6182" y="21600"/>
                </a:cubicBezTo>
                <a:lnTo>
                  <a:pt x="13630" y="21600"/>
                </a:lnTo>
                <a:cubicBezTo>
                  <a:pt x="14077" y="21600"/>
                  <a:pt x="14375" y="21421"/>
                  <a:pt x="14524" y="21197"/>
                </a:cubicBezTo>
                <a:lnTo>
                  <a:pt x="16982" y="16760"/>
                </a:lnTo>
                <a:cubicBezTo>
                  <a:pt x="18621" y="16581"/>
                  <a:pt x="19812" y="15685"/>
                  <a:pt x="19812" y="14654"/>
                </a:cubicBezTo>
                <a:lnTo>
                  <a:pt x="19812" y="11965"/>
                </a:lnTo>
                <a:cubicBezTo>
                  <a:pt x="19961" y="12144"/>
                  <a:pt x="20259" y="12279"/>
                  <a:pt x="20632" y="12279"/>
                </a:cubicBezTo>
                <a:cubicBezTo>
                  <a:pt x="21153" y="12279"/>
                  <a:pt x="21600" y="12010"/>
                  <a:pt x="21600" y="11696"/>
                </a:cubicBezTo>
                <a:lnTo>
                  <a:pt x="21600" y="9904"/>
                </a:lnTo>
                <a:cubicBezTo>
                  <a:pt x="21600" y="9590"/>
                  <a:pt x="21153" y="9321"/>
                  <a:pt x="20632" y="9321"/>
                </a:cubicBezTo>
                <a:close/>
                <a:moveTo>
                  <a:pt x="6852" y="1210"/>
                </a:moveTo>
                <a:lnTo>
                  <a:pt x="12886" y="1210"/>
                </a:lnTo>
                <a:lnTo>
                  <a:pt x="14897" y="4840"/>
                </a:lnTo>
                <a:lnTo>
                  <a:pt x="4767" y="4840"/>
                </a:lnTo>
                <a:lnTo>
                  <a:pt x="6852" y="1210"/>
                </a:lnTo>
                <a:close/>
                <a:moveTo>
                  <a:pt x="12886" y="20390"/>
                </a:moveTo>
                <a:lnTo>
                  <a:pt x="6852" y="20390"/>
                </a:lnTo>
                <a:lnTo>
                  <a:pt x="4841" y="16760"/>
                </a:lnTo>
                <a:lnTo>
                  <a:pt x="14971" y="16760"/>
                </a:lnTo>
                <a:lnTo>
                  <a:pt x="12886" y="20390"/>
                </a:lnTo>
                <a:close/>
                <a:moveTo>
                  <a:pt x="17876" y="14654"/>
                </a:moveTo>
                <a:cubicBezTo>
                  <a:pt x="17876" y="15192"/>
                  <a:pt x="17131" y="15640"/>
                  <a:pt x="16237" y="15640"/>
                </a:cubicBezTo>
                <a:lnTo>
                  <a:pt x="3501" y="15640"/>
                </a:lnTo>
                <a:cubicBezTo>
                  <a:pt x="2607" y="15640"/>
                  <a:pt x="1862" y="15192"/>
                  <a:pt x="1862" y="14654"/>
                </a:cubicBezTo>
                <a:lnTo>
                  <a:pt x="1862" y="6991"/>
                </a:lnTo>
                <a:cubicBezTo>
                  <a:pt x="1862" y="6453"/>
                  <a:pt x="2607" y="6005"/>
                  <a:pt x="3501" y="6005"/>
                </a:cubicBezTo>
                <a:cubicBezTo>
                  <a:pt x="3501" y="6005"/>
                  <a:pt x="3501" y="6005"/>
                  <a:pt x="3501" y="6005"/>
                </a:cubicBezTo>
                <a:cubicBezTo>
                  <a:pt x="3501" y="6005"/>
                  <a:pt x="3501" y="6005"/>
                  <a:pt x="3501" y="6005"/>
                </a:cubicBezTo>
                <a:lnTo>
                  <a:pt x="16237" y="6005"/>
                </a:lnTo>
                <a:cubicBezTo>
                  <a:pt x="17131" y="6005"/>
                  <a:pt x="17876" y="6453"/>
                  <a:pt x="17876" y="6991"/>
                </a:cubicBezTo>
                <a:lnTo>
                  <a:pt x="17876" y="1465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2" name="Shape"/>
          <p:cNvSpPr/>
          <p:nvPr/>
        </p:nvSpPr>
        <p:spPr>
          <a:xfrm>
            <a:off x="4864100" y="8940800"/>
            <a:ext cx="408782" cy="609600"/>
          </a:xfrm>
          <a:custGeom>
            <a:avLst/>
            <a:gdLst/>
            <a:ahLst/>
            <a:cxnLst>
              <a:cxn ang="0">
                <a:pos x="wd2" y="hd2"/>
              </a:cxn>
              <a:cxn ang="5400000">
                <a:pos x="wd2" y="hd2"/>
              </a:cxn>
              <a:cxn ang="10800000">
                <a:pos x="wd2" y="hd2"/>
              </a:cxn>
              <a:cxn ang="16200000">
                <a:pos x="wd2" y="hd2"/>
              </a:cxn>
            </a:cxnLst>
            <a:rect l="0" t="0" r="r" b="b"/>
            <a:pathLst>
              <a:path w="21600" h="21600" extrusionOk="0">
                <a:moveTo>
                  <a:pt x="7445" y="0"/>
                </a:moveTo>
                <a:cubicBezTo>
                  <a:pt x="7109" y="0"/>
                  <a:pt x="6782" y="138"/>
                  <a:pt x="6648" y="408"/>
                </a:cubicBezTo>
                <a:lnTo>
                  <a:pt x="4236" y="4908"/>
                </a:lnTo>
                <a:cubicBezTo>
                  <a:pt x="4169" y="4998"/>
                  <a:pt x="4152" y="5043"/>
                  <a:pt x="4152" y="5133"/>
                </a:cubicBezTo>
                <a:cubicBezTo>
                  <a:pt x="1602" y="6438"/>
                  <a:pt x="0" y="8505"/>
                  <a:pt x="0" y="10800"/>
                </a:cubicBezTo>
                <a:cubicBezTo>
                  <a:pt x="0" y="13095"/>
                  <a:pt x="1602" y="15162"/>
                  <a:pt x="4152" y="16467"/>
                </a:cubicBezTo>
                <a:cubicBezTo>
                  <a:pt x="4152" y="16557"/>
                  <a:pt x="4169" y="16602"/>
                  <a:pt x="4236" y="16692"/>
                </a:cubicBezTo>
                <a:lnTo>
                  <a:pt x="6648" y="21192"/>
                </a:lnTo>
                <a:cubicBezTo>
                  <a:pt x="6782" y="21417"/>
                  <a:pt x="7109" y="21600"/>
                  <a:pt x="7445" y="21600"/>
                </a:cubicBezTo>
                <a:lnTo>
                  <a:pt x="14155" y="21600"/>
                </a:lnTo>
                <a:cubicBezTo>
                  <a:pt x="14491" y="21600"/>
                  <a:pt x="14839" y="21462"/>
                  <a:pt x="14973" y="21192"/>
                </a:cubicBezTo>
                <a:lnTo>
                  <a:pt x="17385" y="16692"/>
                </a:lnTo>
                <a:cubicBezTo>
                  <a:pt x="17452" y="16602"/>
                  <a:pt x="17448" y="16557"/>
                  <a:pt x="17448" y="16467"/>
                </a:cubicBezTo>
                <a:cubicBezTo>
                  <a:pt x="19931" y="15162"/>
                  <a:pt x="21600" y="13140"/>
                  <a:pt x="21600" y="10800"/>
                </a:cubicBezTo>
                <a:cubicBezTo>
                  <a:pt x="21600" y="8505"/>
                  <a:pt x="19998" y="6438"/>
                  <a:pt x="17448" y="5133"/>
                </a:cubicBezTo>
                <a:cubicBezTo>
                  <a:pt x="17448" y="5043"/>
                  <a:pt x="17452" y="4998"/>
                  <a:pt x="17385" y="4908"/>
                </a:cubicBezTo>
                <a:lnTo>
                  <a:pt x="14973" y="408"/>
                </a:lnTo>
                <a:cubicBezTo>
                  <a:pt x="14839" y="183"/>
                  <a:pt x="14491" y="0"/>
                  <a:pt x="14155" y="0"/>
                </a:cubicBezTo>
                <a:lnTo>
                  <a:pt x="7445" y="0"/>
                </a:lnTo>
                <a:close/>
                <a:moveTo>
                  <a:pt x="8053" y="1167"/>
                </a:moveTo>
                <a:lnTo>
                  <a:pt x="13484" y="1167"/>
                </a:lnTo>
                <a:lnTo>
                  <a:pt x="15099" y="4233"/>
                </a:lnTo>
                <a:cubicBezTo>
                  <a:pt x="13757" y="3828"/>
                  <a:pt x="12281" y="3600"/>
                  <a:pt x="10737" y="3600"/>
                </a:cubicBezTo>
                <a:cubicBezTo>
                  <a:pt x="9194" y="3600"/>
                  <a:pt x="7717" y="3828"/>
                  <a:pt x="6375" y="4233"/>
                </a:cubicBezTo>
                <a:lnTo>
                  <a:pt x="8053" y="1167"/>
                </a:lnTo>
                <a:close/>
                <a:moveTo>
                  <a:pt x="10863" y="4725"/>
                </a:moveTo>
                <a:cubicBezTo>
                  <a:pt x="15896" y="4725"/>
                  <a:pt x="19922" y="7425"/>
                  <a:pt x="19922" y="10800"/>
                </a:cubicBezTo>
                <a:cubicBezTo>
                  <a:pt x="19922" y="14175"/>
                  <a:pt x="15896" y="16875"/>
                  <a:pt x="10863" y="16875"/>
                </a:cubicBezTo>
                <a:cubicBezTo>
                  <a:pt x="5830" y="16875"/>
                  <a:pt x="1803" y="14130"/>
                  <a:pt x="1803" y="10800"/>
                </a:cubicBezTo>
                <a:cubicBezTo>
                  <a:pt x="1803" y="7470"/>
                  <a:pt x="5830" y="4725"/>
                  <a:pt x="10863" y="4725"/>
                </a:cubicBezTo>
                <a:close/>
                <a:moveTo>
                  <a:pt x="10947" y="6750"/>
                </a:moveTo>
                <a:cubicBezTo>
                  <a:pt x="10477" y="6750"/>
                  <a:pt x="10066" y="7026"/>
                  <a:pt x="10066" y="7341"/>
                </a:cubicBezTo>
                <a:lnTo>
                  <a:pt x="10066" y="10941"/>
                </a:lnTo>
                <a:cubicBezTo>
                  <a:pt x="10066" y="11256"/>
                  <a:pt x="10477" y="11517"/>
                  <a:pt x="10947" y="11517"/>
                </a:cubicBezTo>
                <a:lnTo>
                  <a:pt x="16315" y="11517"/>
                </a:lnTo>
                <a:cubicBezTo>
                  <a:pt x="16785" y="11517"/>
                  <a:pt x="17175" y="11256"/>
                  <a:pt x="17175" y="10941"/>
                </a:cubicBezTo>
                <a:cubicBezTo>
                  <a:pt x="17175" y="10626"/>
                  <a:pt x="16785" y="10350"/>
                  <a:pt x="16315" y="10350"/>
                </a:cubicBezTo>
                <a:lnTo>
                  <a:pt x="11807" y="10350"/>
                </a:lnTo>
                <a:lnTo>
                  <a:pt x="11807" y="7341"/>
                </a:lnTo>
                <a:cubicBezTo>
                  <a:pt x="11807" y="7026"/>
                  <a:pt x="11417" y="6750"/>
                  <a:pt x="10947" y="6750"/>
                </a:cubicBezTo>
                <a:close/>
                <a:moveTo>
                  <a:pt x="6501" y="17367"/>
                </a:moveTo>
                <a:cubicBezTo>
                  <a:pt x="7843" y="17772"/>
                  <a:pt x="9319" y="18000"/>
                  <a:pt x="10863" y="18000"/>
                </a:cubicBezTo>
                <a:cubicBezTo>
                  <a:pt x="12406" y="18000"/>
                  <a:pt x="13883" y="17772"/>
                  <a:pt x="15225" y="17367"/>
                </a:cubicBezTo>
                <a:lnTo>
                  <a:pt x="13547" y="20433"/>
                </a:lnTo>
                <a:lnTo>
                  <a:pt x="8116" y="20433"/>
                </a:lnTo>
                <a:lnTo>
                  <a:pt x="6501" y="1736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3" name="Shape"/>
          <p:cNvSpPr/>
          <p:nvPr/>
        </p:nvSpPr>
        <p:spPr>
          <a:xfrm>
            <a:off x="9982200" y="9029700"/>
            <a:ext cx="609600" cy="448469"/>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375"/>
                  <a:pt x="0" y="803"/>
                </a:cubicBezTo>
                <a:lnTo>
                  <a:pt x="0" y="4894"/>
                </a:lnTo>
                <a:cubicBezTo>
                  <a:pt x="0" y="5322"/>
                  <a:pt x="276" y="5696"/>
                  <a:pt x="591" y="5696"/>
                </a:cubicBezTo>
                <a:lnTo>
                  <a:pt x="21009" y="5696"/>
                </a:lnTo>
                <a:cubicBezTo>
                  <a:pt x="21324" y="5696"/>
                  <a:pt x="21600" y="5322"/>
                  <a:pt x="21600" y="4894"/>
                </a:cubicBezTo>
                <a:lnTo>
                  <a:pt x="21600" y="803"/>
                </a:lnTo>
                <a:cubicBezTo>
                  <a:pt x="21600" y="375"/>
                  <a:pt x="21324" y="0"/>
                  <a:pt x="21009" y="0"/>
                </a:cubicBezTo>
                <a:lnTo>
                  <a:pt x="591" y="0"/>
                </a:lnTo>
                <a:close/>
                <a:moveTo>
                  <a:pt x="1167" y="1587"/>
                </a:moveTo>
                <a:lnTo>
                  <a:pt x="20475" y="1587"/>
                </a:lnTo>
                <a:lnTo>
                  <a:pt x="20475" y="4091"/>
                </a:lnTo>
                <a:lnTo>
                  <a:pt x="1167" y="4091"/>
                </a:lnTo>
                <a:lnTo>
                  <a:pt x="1167" y="1587"/>
                </a:lnTo>
                <a:close/>
                <a:moveTo>
                  <a:pt x="18141" y="1835"/>
                </a:moveTo>
                <a:cubicBezTo>
                  <a:pt x="18006" y="1835"/>
                  <a:pt x="17823" y="1961"/>
                  <a:pt x="17733" y="2084"/>
                </a:cubicBezTo>
                <a:cubicBezTo>
                  <a:pt x="17598" y="2206"/>
                  <a:pt x="17550" y="2454"/>
                  <a:pt x="17550" y="2638"/>
                </a:cubicBezTo>
                <a:cubicBezTo>
                  <a:pt x="17550" y="2822"/>
                  <a:pt x="17643" y="3051"/>
                  <a:pt x="17733" y="3173"/>
                </a:cubicBezTo>
                <a:cubicBezTo>
                  <a:pt x="17778" y="3234"/>
                  <a:pt x="17772" y="3307"/>
                  <a:pt x="17817" y="3307"/>
                </a:cubicBezTo>
                <a:cubicBezTo>
                  <a:pt x="17817" y="3307"/>
                  <a:pt x="17871" y="3364"/>
                  <a:pt x="17916" y="3364"/>
                </a:cubicBezTo>
                <a:cubicBezTo>
                  <a:pt x="17916" y="3425"/>
                  <a:pt x="17955" y="3422"/>
                  <a:pt x="18000" y="3422"/>
                </a:cubicBezTo>
                <a:cubicBezTo>
                  <a:pt x="18045" y="3422"/>
                  <a:pt x="18096" y="3422"/>
                  <a:pt x="18141" y="3422"/>
                </a:cubicBezTo>
                <a:cubicBezTo>
                  <a:pt x="18186" y="3422"/>
                  <a:pt x="18222" y="3360"/>
                  <a:pt x="18267" y="3422"/>
                </a:cubicBezTo>
                <a:cubicBezTo>
                  <a:pt x="18267" y="3422"/>
                  <a:pt x="18321" y="3364"/>
                  <a:pt x="18366" y="3364"/>
                </a:cubicBezTo>
                <a:cubicBezTo>
                  <a:pt x="18411" y="3364"/>
                  <a:pt x="18405" y="3307"/>
                  <a:pt x="18450" y="3307"/>
                </a:cubicBezTo>
                <a:cubicBezTo>
                  <a:pt x="18495" y="3246"/>
                  <a:pt x="18489" y="3234"/>
                  <a:pt x="18534" y="3173"/>
                </a:cubicBezTo>
                <a:cubicBezTo>
                  <a:pt x="18669" y="3051"/>
                  <a:pt x="18717" y="2821"/>
                  <a:pt x="18717" y="2638"/>
                </a:cubicBezTo>
                <a:cubicBezTo>
                  <a:pt x="18717" y="2577"/>
                  <a:pt x="18717" y="2508"/>
                  <a:pt x="18717" y="2447"/>
                </a:cubicBezTo>
                <a:cubicBezTo>
                  <a:pt x="18717" y="2447"/>
                  <a:pt x="18675" y="2393"/>
                  <a:pt x="18675" y="2332"/>
                </a:cubicBezTo>
                <a:cubicBezTo>
                  <a:pt x="18675" y="2271"/>
                  <a:pt x="18633" y="2259"/>
                  <a:pt x="18633" y="2198"/>
                </a:cubicBezTo>
                <a:cubicBezTo>
                  <a:pt x="18588" y="2137"/>
                  <a:pt x="18579" y="2145"/>
                  <a:pt x="18534" y="2084"/>
                </a:cubicBezTo>
                <a:cubicBezTo>
                  <a:pt x="18444" y="1900"/>
                  <a:pt x="18276" y="1835"/>
                  <a:pt x="18141" y="1835"/>
                </a:cubicBezTo>
                <a:close/>
                <a:moveTo>
                  <a:pt x="591" y="7952"/>
                </a:moveTo>
                <a:cubicBezTo>
                  <a:pt x="276" y="7952"/>
                  <a:pt x="0" y="8327"/>
                  <a:pt x="0" y="8755"/>
                </a:cubicBezTo>
                <a:lnTo>
                  <a:pt x="0" y="12845"/>
                </a:lnTo>
                <a:cubicBezTo>
                  <a:pt x="0" y="13273"/>
                  <a:pt x="276" y="13648"/>
                  <a:pt x="591" y="13648"/>
                </a:cubicBezTo>
                <a:lnTo>
                  <a:pt x="21009" y="13648"/>
                </a:lnTo>
                <a:cubicBezTo>
                  <a:pt x="21324" y="13648"/>
                  <a:pt x="21600" y="13335"/>
                  <a:pt x="21600" y="12845"/>
                </a:cubicBezTo>
                <a:lnTo>
                  <a:pt x="21600" y="8755"/>
                </a:lnTo>
                <a:cubicBezTo>
                  <a:pt x="21600" y="8327"/>
                  <a:pt x="21324" y="7952"/>
                  <a:pt x="21009" y="7952"/>
                </a:cubicBezTo>
                <a:lnTo>
                  <a:pt x="591" y="7952"/>
                </a:lnTo>
                <a:close/>
                <a:moveTo>
                  <a:pt x="1167" y="9596"/>
                </a:moveTo>
                <a:lnTo>
                  <a:pt x="20475" y="9596"/>
                </a:lnTo>
                <a:lnTo>
                  <a:pt x="20475" y="12119"/>
                </a:lnTo>
                <a:lnTo>
                  <a:pt x="1167" y="12119"/>
                </a:lnTo>
                <a:lnTo>
                  <a:pt x="1167" y="9596"/>
                </a:lnTo>
                <a:close/>
                <a:moveTo>
                  <a:pt x="18000" y="9787"/>
                </a:moveTo>
                <a:cubicBezTo>
                  <a:pt x="18000" y="9787"/>
                  <a:pt x="17961" y="9844"/>
                  <a:pt x="17916" y="9844"/>
                </a:cubicBezTo>
                <a:cubicBezTo>
                  <a:pt x="17871" y="9844"/>
                  <a:pt x="17862" y="9902"/>
                  <a:pt x="17817" y="9902"/>
                </a:cubicBezTo>
                <a:cubicBezTo>
                  <a:pt x="17772" y="9963"/>
                  <a:pt x="17778" y="9974"/>
                  <a:pt x="17733" y="10035"/>
                </a:cubicBezTo>
                <a:cubicBezTo>
                  <a:pt x="17598" y="10158"/>
                  <a:pt x="17550" y="10406"/>
                  <a:pt x="17550" y="10590"/>
                </a:cubicBezTo>
                <a:cubicBezTo>
                  <a:pt x="17550" y="10773"/>
                  <a:pt x="17643" y="11003"/>
                  <a:pt x="17733" y="11125"/>
                </a:cubicBezTo>
                <a:cubicBezTo>
                  <a:pt x="17778" y="11186"/>
                  <a:pt x="17772" y="11259"/>
                  <a:pt x="17817" y="11259"/>
                </a:cubicBezTo>
                <a:cubicBezTo>
                  <a:pt x="17817" y="11259"/>
                  <a:pt x="17871" y="11316"/>
                  <a:pt x="17916" y="11316"/>
                </a:cubicBezTo>
                <a:cubicBezTo>
                  <a:pt x="17916" y="11377"/>
                  <a:pt x="17955" y="11373"/>
                  <a:pt x="18000" y="11373"/>
                </a:cubicBezTo>
                <a:cubicBezTo>
                  <a:pt x="18045" y="11373"/>
                  <a:pt x="18096" y="11373"/>
                  <a:pt x="18141" y="11373"/>
                </a:cubicBezTo>
                <a:cubicBezTo>
                  <a:pt x="18186" y="11373"/>
                  <a:pt x="18225" y="11373"/>
                  <a:pt x="18225" y="11373"/>
                </a:cubicBezTo>
                <a:cubicBezTo>
                  <a:pt x="18225" y="11374"/>
                  <a:pt x="18264" y="11316"/>
                  <a:pt x="18309" y="11316"/>
                </a:cubicBezTo>
                <a:cubicBezTo>
                  <a:pt x="18354" y="11316"/>
                  <a:pt x="18363" y="11259"/>
                  <a:pt x="18408" y="11259"/>
                </a:cubicBezTo>
                <a:cubicBezTo>
                  <a:pt x="18453" y="11198"/>
                  <a:pt x="18447" y="11186"/>
                  <a:pt x="18492" y="11125"/>
                </a:cubicBezTo>
                <a:cubicBezTo>
                  <a:pt x="18627" y="11003"/>
                  <a:pt x="18675" y="10773"/>
                  <a:pt x="18675" y="10590"/>
                </a:cubicBezTo>
                <a:cubicBezTo>
                  <a:pt x="18675" y="10406"/>
                  <a:pt x="18582" y="10158"/>
                  <a:pt x="18492" y="10035"/>
                </a:cubicBezTo>
                <a:cubicBezTo>
                  <a:pt x="18447" y="9974"/>
                  <a:pt x="18453" y="9902"/>
                  <a:pt x="18408" y="9902"/>
                </a:cubicBezTo>
                <a:cubicBezTo>
                  <a:pt x="18408" y="9902"/>
                  <a:pt x="18354" y="9844"/>
                  <a:pt x="18309" y="9844"/>
                </a:cubicBezTo>
                <a:cubicBezTo>
                  <a:pt x="18309" y="9783"/>
                  <a:pt x="18270" y="9787"/>
                  <a:pt x="18225" y="9787"/>
                </a:cubicBezTo>
                <a:cubicBezTo>
                  <a:pt x="18135" y="9787"/>
                  <a:pt x="18090" y="9787"/>
                  <a:pt x="18000" y="9787"/>
                </a:cubicBezTo>
                <a:close/>
                <a:moveTo>
                  <a:pt x="591" y="15904"/>
                </a:moveTo>
                <a:cubicBezTo>
                  <a:pt x="276" y="15904"/>
                  <a:pt x="0" y="16278"/>
                  <a:pt x="0" y="16707"/>
                </a:cubicBezTo>
                <a:lnTo>
                  <a:pt x="0" y="20797"/>
                </a:lnTo>
                <a:cubicBezTo>
                  <a:pt x="0" y="21225"/>
                  <a:pt x="276" y="21600"/>
                  <a:pt x="591" y="21600"/>
                </a:cubicBezTo>
                <a:lnTo>
                  <a:pt x="21009" y="21600"/>
                </a:lnTo>
                <a:cubicBezTo>
                  <a:pt x="21324" y="21600"/>
                  <a:pt x="21600" y="21225"/>
                  <a:pt x="21600" y="20797"/>
                </a:cubicBezTo>
                <a:lnTo>
                  <a:pt x="21600" y="16707"/>
                </a:lnTo>
                <a:cubicBezTo>
                  <a:pt x="21600" y="16278"/>
                  <a:pt x="21324" y="15904"/>
                  <a:pt x="21009" y="15904"/>
                </a:cubicBezTo>
                <a:lnTo>
                  <a:pt x="591" y="15904"/>
                </a:lnTo>
                <a:close/>
                <a:moveTo>
                  <a:pt x="1167" y="17490"/>
                </a:moveTo>
                <a:lnTo>
                  <a:pt x="20475" y="17490"/>
                </a:lnTo>
                <a:lnTo>
                  <a:pt x="20475" y="19994"/>
                </a:lnTo>
                <a:lnTo>
                  <a:pt x="1167" y="19994"/>
                </a:lnTo>
                <a:lnTo>
                  <a:pt x="1167" y="17490"/>
                </a:lnTo>
                <a:close/>
                <a:moveTo>
                  <a:pt x="18000" y="17758"/>
                </a:moveTo>
                <a:cubicBezTo>
                  <a:pt x="18000" y="17758"/>
                  <a:pt x="17961" y="17815"/>
                  <a:pt x="17916" y="17815"/>
                </a:cubicBezTo>
                <a:cubicBezTo>
                  <a:pt x="17871" y="17815"/>
                  <a:pt x="17862" y="17873"/>
                  <a:pt x="17817" y="17873"/>
                </a:cubicBezTo>
                <a:cubicBezTo>
                  <a:pt x="17772" y="17934"/>
                  <a:pt x="17778" y="17945"/>
                  <a:pt x="17733" y="18006"/>
                </a:cubicBezTo>
                <a:cubicBezTo>
                  <a:pt x="17598" y="18129"/>
                  <a:pt x="17550" y="18358"/>
                  <a:pt x="17550" y="18542"/>
                </a:cubicBezTo>
                <a:cubicBezTo>
                  <a:pt x="17550" y="18603"/>
                  <a:pt x="17550" y="18672"/>
                  <a:pt x="17550" y="18733"/>
                </a:cubicBezTo>
                <a:cubicBezTo>
                  <a:pt x="17550" y="18733"/>
                  <a:pt x="17592" y="18786"/>
                  <a:pt x="17592" y="18847"/>
                </a:cubicBezTo>
                <a:cubicBezTo>
                  <a:pt x="17592" y="18909"/>
                  <a:pt x="17634" y="18920"/>
                  <a:pt x="17634" y="18981"/>
                </a:cubicBezTo>
                <a:cubicBezTo>
                  <a:pt x="17679" y="19042"/>
                  <a:pt x="17688" y="19035"/>
                  <a:pt x="17733" y="19096"/>
                </a:cubicBezTo>
                <a:cubicBezTo>
                  <a:pt x="17823" y="19279"/>
                  <a:pt x="18006" y="19344"/>
                  <a:pt x="18141" y="19344"/>
                </a:cubicBezTo>
                <a:cubicBezTo>
                  <a:pt x="18321" y="19344"/>
                  <a:pt x="18444" y="19218"/>
                  <a:pt x="18534" y="19096"/>
                </a:cubicBezTo>
                <a:cubicBezTo>
                  <a:pt x="18669" y="18974"/>
                  <a:pt x="18717" y="18725"/>
                  <a:pt x="18717" y="18542"/>
                </a:cubicBezTo>
                <a:cubicBezTo>
                  <a:pt x="18717" y="18480"/>
                  <a:pt x="18717" y="18431"/>
                  <a:pt x="18717" y="18370"/>
                </a:cubicBezTo>
                <a:cubicBezTo>
                  <a:pt x="18717" y="18370"/>
                  <a:pt x="18675" y="18297"/>
                  <a:pt x="18675" y="18236"/>
                </a:cubicBezTo>
                <a:cubicBezTo>
                  <a:pt x="18675" y="18175"/>
                  <a:pt x="18633" y="18182"/>
                  <a:pt x="18633" y="18121"/>
                </a:cubicBezTo>
                <a:cubicBezTo>
                  <a:pt x="18588" y="18060"/>
                  <a:pt x="18579" y="18068"/>
                  <a:pt x="18534" y="18006"/>
                </a:cubicBezTo>
                <a:cubicBezTo>
                  <a:pt x="18399" y="17823"/>
                  <a:pt x="18180" y="17697"/>
                  <a:pt x="18000" y="1775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4" name="Shape"/>
          <p:cNvSpPr/>
          <p:nvPr/>
        </p:nvSpPr>
        <p:spPr>
          <a:xfrm>
            <a:off x="11290300" y="9029700"/>
            <a:ext cx="610791" cy="440532"/>
          </a:xfrm>
          <a:custGeom>
            <a:avLst/>
            <a:gdLst/>
            <a:ahLst/>
            <a:cxnLst>
              <a:cxn ang="0">
                <a:pos x="wd2" y="hd2"/>
              </a:cxn>
              <a:cxn ang="5400000">
                <a:pos x="wd2" y="hd2"/>
              </a:cxn>
              <a:cxn ang="10800000">
                <a:pos x="wd2" y="hd2"/>
              </a:cxn>
              <a:cxn ang="16200000">
                <a:pos x="wd2" y="hd2"/>
              </a:cxn>
            </a:cxnLst>
            <a:rect l="0" t="0" r="r" b="b"/>
            <a:pathLst>
              <a:path w="21600" h="21600" extrusionOk="0">
                <a:moveTo>
                  <a:pt x="590" y="0"/>
                </a:moveTo>
                <a:cubicBezTo>
                  <a:pt x="275" y="0"/>
                  <a:pt x="0" y="381"/>
                  <a:pt x="0" y="817"/>
                </a:cubicBezTo>
                <a:lnTo>
                  <a:pt x="0" y="17864"/>
                </a:lnTo>
                <a:cubicBezTo>
                  <a:pt x="0" y="18300"/>
                  <a:pt x="275" y="18681"/>
                  <a:pt x="590" y="18681"/>
                </a:cubicBezTo>
                <a:lnTo>
                  <a:pt x="3004" y="18681"/>
                </a:lnTo>
                <a:lnTo>
                  <a:pt x="3004" y="20802"/>
                </a:lnTo>
                <a:cubicBezTo>
                  <a:pt x="3004" y="21238"/>
                  <a:pt x="3279" y="21600"/>
                  <a:pt x="3593" y="21600"/>
                </a:cubicBezTo>
                <a:cubicBezTo>
                  <a:pt x="3907" y="21600"/>
                  <a:pt x="4183" y="21238"/>
                  <a:pt x="4182" y="20802"/>
                </a:cubicBezTo>
                <a:lnTo>
                  <a:pt x="4182" y="18681"/>
                </a:lnTo>
                <a:lnTo>
                  <a:pt x="17432" y="18681"/>
                </a:lnTo>
                <a:lnTo>
                  <a:pt x="17432" y="20802"/>
                </a:lnTo>
                <a:cubicBezTo>
                  <a:pt x="17432" y="21238"/>
                  <a:pt x="17693" y="21600"/>
                  <a:pt x="18007" y="21600"/>
                </a:cubicBezTo>
                <a:cubicBezTo>
                  <a:pt x="18321" y="21600"/>
                  <a:pt x="18596" y="21238"/>
                  <a:pt x="18596" y="20802"/>
                </a:cubicBezTo>
                <a:lnTo>
                  <a:pt x="18596" y="18681"/>
                </a:lnTo>
                <a:lnTo>
                  <a:pt x="21025" y="18681"/>
                </a:lnTo>
                <a:cubicBezTo>
                  <a:pt x="21339" y="18681"/>
                  <a:pt x="21600" y="18300"/>
                  <a:pt x="21600" y="17864"/>
                </a:cubicBezTo>
                <a:lnTo>
                  <a:pt x="21600" y="817"/>
                </a:lnTo>
                <a:cubicBezTo>
                  <a:pt x="21555" y="319"/>
                  <a:pt x="21283" y="0"/>
                  <a:pt x="20968" y="0"/>
                </a:cubicBezTo>
                <a:lnTo>
                  <a:pt x="590" y="0"/>
                </a:lnTo>
                <a:close/>
                <a:moveTo>
                  <a:pt x="1165" y="1615"/>
                </a:moveTo>
                <a:lnTo>
                  <a:pt x="20435" y="1615"/>
                </a:lnTo>
                <a:lnTo>
                  <a:pt x="20435" y="17066"/>
                </a:lnTo>
                <a:lnTo>
                  <a:pt x="1165" y="17066"/>
                </a:lnTo>
                <a:lnTo>
                  <a:pt x="1165" y="1615"/>
                </a:lnTo>
                <a:close/>
                <a:moveTo>
                  <a:pt x="3733" y="4982"/>
                </a:moveTo>
                <a:cubicBezTo>
                  <a:pt x="3419" y="4982"/>
                  <a:pt x="3144" y="5363"/>
                  <a:pt x="3144" y="5799"/>
                </a:cubicBezTo>
                <a:cubicBezTo>
                  <a:pt x="3144" y="6235"/>
                  <a:pt x="3419" y="6597"/>
                  <a:pt x="3733" y="6597"/>
                </a:cubicBezTo>
                <a:lnTo>
                  <a:pt x="14554" y="6597"/>
                </a:lnTo>
                <a:cubicBezTo>
                  <a:pt x="14869" y="6597"/>
                  <a:pt x="15130" y="6235"/>
                  <a:pt x="15130" y="5799"/>
                </a:cubicBezTo>
                <a:cubicBezTo>
                  <a:pt x="15130" y="5363"/>
                  <a:pt x="14869" y="4982"/>
                  <a:pt x="14554" y="4982"/>
                </a:cubicBezTo>
                <a:lnTo>
                  <a:pt x="3733" y="4982"/>
                </a:lnTo>
                <a:close/>
                <a:moveTo>
                  <a:pt x="18232" y="5001"/>
                </a:moveTo>
                <a:cubicBezTo>
                  <a:pt x="18052" y="4939"/>
                  <a:pt x="17833" y="5067"/>
                  <a:pt x="17698" y="5254"/>
                </a:cubicBezTo>
                <a:cubicBezTo>
                  <a:pt x="17653" y="5316"/>
                  <a:pt x="17645" y="5308"/>
                  <a:pt x="17600" y="5371"/>
                </a:cubicBezTo>
                <a:cubicBezTo>
                  <a:pt x="17600" y="5433"/>
                  <a:pt x="17558" y="5425"/>
                  <a:pt x="17558" y="5488"/>
                </a:cubicBezTo>
                <a:cubicBezTo>
                  <a:pt x="17558" y="5550"/>
                  <a:pt x="17516" y="5624"/>
                  <a:pt x="17516" y="5624"/>
                </a:cubicBezTo>
                <a:cubicBezTo>
                  <a:pt x="17516" y="5686"/>
                  <a:pt x="17516" y="5737"/>
                  <a:pt x="17516" y="5799"/>
                </a:cubicBezTo>
                <a:cubicBezTo>
                  <a:pt x="17516" y="5986"/>
                  <a:pt x="17563" y="6239"/>
                  <a:pt x="17698" y="6363"/>
                </a:cubicBezTo>
                <a:cubicBezTo>
                  <a:pt x="17698" y="6425"/>
                  <a:pt x="17738" y="6437"/>
                  <a:pt x="17782" y="6499"/>
                </a:cubicBezTo>
                <a:cubicBezTo>
                  <a:pt x="17827" y="6499"/>
                  <a:pt x="17836" y="6558"/>
                  <a:pt x="17881" y="6558"/>
                </a:cubicBezTo>
                <a:cubicBezTo>
                  <a:pt x="17926" y="6558"/>
                  <a:pt x="17965" y="6616"/>
                  <a:pt x="17965" y="6616"/>
                </a:cubicBezTo>
                <a:cubicBezTo>
                  <a:pt x="18010" y="6616"/>
                  <a:pt x="18060" y="6616"/>
                  <a:pt x="18105" y="6616"/>
                </a:cubicBezTo>
                <a:cubicBezTo>
                  <a:pt x="18150" y="6616"/>
                  <a:pt x="18187" y="6616"/>
                  <a:pt x="18232" y="6616"/>
                </a:cubicBezTo>
                <a:cubicBezTo>
                  <a:pt x="18276" y="6616"/>
                  <a:pt x="18330" y="6620"/>
                  <a:pt x="18330" y="6558"/>
                </a:cubicBezTo>
                <a:cubicBezTo>
                  <a:pt x="18375" y="6558"/>
                  <a:pt x="18414" y="6499"/>
                  <a:pt x="18414" y="6499"/>
                </a:cubicBezTo>
                <a:cubicBezTo>
                  <a:pt x="18459" y="6499"/>
                  <a:pt x="18453" y="6426"/>
                  <a:pt x="18498" y="6363"/>
                </a:cubicBezTo>
                <a:cubicBezTo>
                  <a:pt x="18588" y="6239"/>
                  <a:pt x="18681" y="5986"/>
                  <a:pt x="18681" y="5799"/>
                </a:cubicBezTo>
                <a:cubicBezTo>
                  <a:pt x="18681" y="5612"/>
                  <a:pt x="18633" y="5379"/>
                  <a:pt x="18498" y="5254"/>
                </a:cubicBezTo>
                <a:cubicBezTo>
                  <a:pt x="18453" y="5192"/>
                  <a:pt x="18459" y="5180"/>
                  <a:pt x="18414" y="5118"/>
                </a:cubicBezTo>
                <a:cubicBezTo>
                  <a:pt x="18369" y="5118"/>
                  <a:pt x="18375" y="5059"/>
                  <a:pt x="18330" y="5059"/>
                </a:cubicBezTo>
                <a:cubicBezTo>
                  <a:pt x="18285" y="5059"/>
                  <a:pt x="18232" y="5001"/>
                  <a:pt x="18232" y="5001"/>
                </a:cubicBezTo>
                <a:close/>
                <a:moveTo>
                  <a:pt x="3733" y="8718"/>
                </a:moveTo>
                <a:cubicBezTo>
                  <a:pt x="3419" y="8718"/>
                  <a:pt x="3144" y="9099"/>
                  <a:pt x="3144" y="9535"/>
                </a:cubicBezTo>
                <a:cubicBezTo>
                  <a:pt x="3144" y="9971"/>
                  <a:pt x="3419" y="10333"/>
                  <a:pt x="3733" y="10333"/>
                </a:cubicBezTo>
                <a:lnTo>
                  <a:pt x="14554" y="10333"/>
                </a:lnTo>
                <a:cubicBezTo>
                  <a:pt x="14869" y="10333"/>
                  <a:pt x="15130" y="9971"/>
                  <a:pt x="15130" y="9535"/>
                </a:cubicBezTo>
                <a:cubicBezTo>
                  <a:pt x="15130" y="9099"/>
                  <a:pt x="14869" y="8718"/>
                  <a:pt x="14554" y="8718"/>
                </a:cubicBezTo>
                <a:lnTo>
                  <a:pt x="3733" y="8718"/>
                </a:lnTo>
                <a:close/>
                <a:moveTo>
                  <a:pt x="18232" y="8737"/>
                </a:moveTo>
                <a:cubicBezTo>
                  <a:pt x="18052" y="8675"/>
                  <a:pt x="17833" y="8803"/>
                  <a:pt x="17698" y="8990"/>
                </a:cubicBezTo>
                <a:cubicBezTo>
                  <a:pt x="17608" y="9115"/>
                  <a:pt x="17516" y="9348"/>
                  <a:pt x="17516" y="9535"/>
                </a:cubicBezTo>
                <a:cubicBezTo>
                  <a:pt x="17516" y="9597"/>
                  <a:pt x="17516" y="9667"/>
                  <a:pt x="17516" y="9730"/>
                </a:cubicBezTo>
                <a:cubicBezTo>
                  <a:pt x="17516" y="9730"/>
                  <a:pt x="17558" y="9784"/>
                  <a:pt x="17558" y="9846"/>
                </a:cubicBezTo>
                <a:cubicBezTo>
                  <a:pt x="17558" y="9909"/>
                  <a:pt x="17600" y="9983"/>
                  <a:pt x="17600" y="9983"/>
                </a:cubicBezTo>
                <a:cubicBezTo>
                  <a:pt x="17600" y="10045"/>
                  <a:pt x="17653" y="10037"/>
                  <a:pt x="17698" y="10099"/>
                </a:cubicBezTo>
                <a:cubicBezTo>
                  <a:pt x="17788" y="10224"/>
                  <a:pt x="17970" y="10352"/>
                  <a:pt x="18105" y="10352"/>
                </a:cubicBezTo>
                <a:cubicBezTo>
                  <a:pt x="18150" y="10352"/>
                  <a:pt x="18187" y="10352"/>
                  <a:pt x="18232" y="10352"/>
                </a:cubicBezTo>
                <a:cubicBezTo>
                  <a:pt x="18276" y="10352"/>
                  <a:pt x="18330" y="10356"/>
                  <a:pt x="18330" y="10294"/>
                </a:cubicBezTo>
                <a:cubicBezTo>
                  <a:pt x="18375" y="10294"/>
                  <a:pt x="18414" y="10236"/>
                  <a:pt x="18414" y="10236"/>
                </a:cubicBezTo>
                <a:cubicBezTo>
                  <a:pt x="18459" y="10236"/>
                  <a:pt x="18453" y="10162"/>
                  <a:pt x="18498" y="10099"/>
                </a:cubicBezTo>
                <a:cubicBezTo>
                  <a:pt x="18543" y="10037"/>
                  <a:pt x="18552" y="10045"/>
                  <a:pt x="18596" y="9983"/>
                </a:cubicBezTo>
                <a:cubicBezTo>
                  <a:pt x="18596" y="9920"/>
                  <a:pt x="18639" y="9909"/>
                  <a:pt x="18639" y="9846"/>
                </a:cubicBezTo>
                <a:cubicBezTo>
                  <a:pt x="18639" y="9784"/>
                  <a:pt x="18681" y="9730"/>
                  <a:pt x="18681" y="9730"/>
                </a:cubicBezTo>
                <a:cubicBezTo>
                  <a:pt x="18681" y="9667"/>
                  <a:pt x="18681" y="9597"/>
                  <a:pt x="18681" y="9535"/>
                </a:cubicBezTo>
                <a:cubicBezTo>
                  <a:pt x="18681" y="9348"/>
                  <a:pt x="18633" y="9115"/>
                  <a:pt x="18498" y="8990"/>
                </a:cubicBezTo>
                <a:cubicBezTo>
                  <a:pt x="18453" y="8928"/>
                  <a:pt x="18459" y="8916"/>
                  <a:pt x="18414" y="8854"/>
                </a:cubicBezTo>
                <a:cubicBezTo>
                  <a:pt x="18369" y="8854"/>
                  <a:pt x="18375" y="8796"/>
                  <a:pt x="18330" y="8796"/>
                </a:cubicBezTo>
                <a:cubicBezTo>
                  <a:pt x="18285" y="8796"/>
                  <a:pt x="18232" y="8737"/>
                  <a:pt x="18232" y="8737"/>
                </a:cubicBezTo>
                <a:close/>
                <a:moveTo>
                  <a:pt x="3733" y="13077"/>
                </a:moveTo>
                <a:cubicBezTo>
                  <a:pt x="3419" y="13077"/>
                  <a:pt x="3144" y="13458"/>
                  <a:pt x="3144" y="13894"/>
                </a:cubicBezTo>
                <a:cubicBezTo>
                  <a:pt x="3144" y="14330"/>
                  <a:pt x="3419" y="14692"/>
                  <a:pt x="3733" y="14692"/>
                </a:cubicBezTo>
                <a:lnTo>
                  <a:pt x="14554" y="14692"/>
                </a:lnTo>
                <a:cubicBezTo>
                  <a:pt x="14869" y="14692"/>
                  <a:pt x="15130" y="14330"/>
                  <a:pt x="15130" y="13894"/>
                </a:cubicBezTo>
                <a:cubicBezTo>
                  <a:pt x="15130" y="13458"/>
                  <a:pt x="14869" y="13077"/>
                  <a:pt x="14554" y="13077"/>
                </a:cubicBezTo>
                <a:lnTo>
                  <a:pt x="3733" y="13077"/>
                </a:lnTo>
                <a:close/>
                <a:moveTo>
                  <a:pt x="18232" y="13096"/>
                </a:moveTo>
                <a:cubicBezTo>
                  <a:pt x="18052" y="13034"/>
                  <a:pt x="17833" y="13162"/>
                  <a:pt x="17698" y="13349"/>
                </a:cubicBezTo>
                <a:cubicBezTo>
                  <a:pt x="17608" y="13474"/>
                  <a:pt x="17516" y="13707"/>
                  <a:pt x="17516" y="13894"/>
                </a:cubicBezTo>
                <a:cubicBezTo>
                  <a:pt x="17516" y="14081"/>
                  <a:pt x="17563" y="14334"/>
                  <a:pt x="17698" y="14458"/>
                </a:cubicBezTo>
                <a:cubicBezTo>
                  <a:pt x="17698" y="14521"/>
                  <a:pt x="17738" y="14595"/>
                  <a:pt x="17782" y="14595"/>
                </a:cubicBezTo>
                <a:cubicBezTo>
                  <a:pt x="17827" y="14595"/>
                  <a:pt x="17836" y="14653"/>
                  <a:pt x="17881" y="14653"/>
                </a:cubicBezTo>
                <a:cubicBezTo>
                  <a:pt x="17926" y="14653"/>
                  <a:pt x="17965" y="14711"/>
                  <a:pt x="17965" y="14711"/>
                </a:cubicBezTo>
                <a:cubicBezTo>
                  <a:pt x="18010" y="14711"/>
                  <a:pt x="18060" y="14711"/>
                  <a:pt x="18105" y="14711"/>
                </a:cubicBezTo>
                <a:cubicBezTo>
                  <a:pt x="18150" y="14711"/>
                  <a:pt x="18187" y="14711"/>
                  <a:pt x="18232" y="14711"/>
                </a:cubicBezTo>
                <a:cubicBezTo>
                  <a:pt x="18276" y="14711"/>
                  <a:pt x="18330" y="14715"/>
                  <a:pt x="18330" y="14653"/>
                </a:cubicBezTo>
                <a:cubicBezTo>
                  <a:pt x="18375" y="14653"/>
                  <a:pt x="18414" y="14595"/>
                  <a:pt x="18414" y="14595"/>
                </a:cubicBezTo>
                <a:cubicBezTo>
                  <a:pt x="18459" y="14595"/>
                  <a:pt x="18453" y="14521"/>
                  <a:pt x="18498" y="14458"/>
                </a:cubicBezTo>
                <a:cubicBezTo>
                  <a:pt x="18543" y="14396"/>
                  <a:pt x="18552" y="14404"/>
                  <a:pt x="18596" y="14342"/>
                </a:cubicBezTo>
                <a:cubicBezTo>
                  <a:pt x="18596" y="14279"/>
                  <a:pt x="18639" y="14268"/>
                  <a:pt x="18639" y="14205"/>
                </a:cubicBezTo>
                <a:cubicBezTo>
                  <a:pt x="18639" y="14143"/>
                  <a:pt x="18681" y="14089"/>
                  <a:pt x="18681" y="14089"/>
                </a:cubicBezTo>
                <a:cubicBezTo>
                  <a:pt x="18681" y="14026"/>
                  <a:pt x="18681" y="13956"/>
                  <a:pt x="18681" y="13894"/>
                </a:cubicBezTo>
                <a:cubicBezTo>
                  <a:pt x="18681" y="13707"/>
                  <a:pt x="18633" y="13474"/>
                  <a:pt x="18498" y="13349"/>
                </a:cubicBezTo>
                <a:cubicBezTo>
                  <a:pt x="18453" y="13287"/>
                  <a:pt x="18459" y="13275"/>
                  <a:pt x="18414" y="13213"/>
                </a:cubicBezTo>
                <a:cubicBezTo>
                  <a:pt x="18369" y="13213"/>
                  <a:pt x="18375" y="13154"/>
                  <a:pt x="18330" y="13155"/>
                </a:cubicBezTo>
                <a:cubicBezTo>
                  <a:pt x="18285" y="13155"/>
                  <a:pt x="18232" y="13096"/>
                  <a:pt x="18232" y="1309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5" name="Shape"/>
          <p:cNvSpPr/>
          <p:nvPr/>
        </p:nvSpPr>
        <p:spPr>
          <a:xfrm>
            <a:off x="12712700" y="8940800"/>
            <a:ext cx="389732" cy="608410"/>
          </a:xfrm>
          <a:custGeom>
            <a:avLst/>
            <a:gdLst/>
            <a:ahLst/>
            <a:cxnLst>
              <a:cxn ang="0">
                <a:pos x="wd2" y="hd2"/>
              </a:cxn>
              <a:cxn ang="5400000">
                <a:pos x="wd2" y="hd2"/>
              </a:cxn>
              <a:cxn ang="10800000">
                <a:pos x="wd2" y="hd2"/>
              </a:cxn>
              <a:cxn ang="16200000">
                <a:pos x="wd2" y="hd2"/>
              </a:cxn>
            </a:cxnLst>
            <a:rect l="0" t="0" r="r" b="b"/>
            <a:pathLst>
              <a:path w="21600" h="21600" extrusionOk="0">
                <a:moveTo>
                  <a:pt x="9986" y="0"/>
                </a:moveTo>
                <a:cubicBezTo>
                  <a:pt x="4425" y="0"/>
                  <a:pt x="0" y="2880"/>
                  <a:pt x="0" y="6397"/>
                </a:cubicBezTo>
                <a:lnTo>
                  <a:pt x="0" y="15189"/>
                </a:lnTo>
                <a:cubicBezTo>
                  <a:pt x="0" y="18706"/>
                  <a:pt x="4496" y="21600"/>
                  <a:pt x="9986" y="21600"/>
                </a:cubicBezTo>
                <a:lnTo>
                  <a:pt x="11614" y="21600"/>
                </a:lnTo>
                <a:cubicBezTo>
                  <a:pt x="17104" y="21600"/>
                  <a:pt x="21600" y="18751"/>
                  <a:pt x="21600" y="15189"/>
                </a:cubicBezTo>
                <a:lnTo>
                  <a:pt x="21600" y="6397"/>
                </a:lnTo>
                <a:cubicBezTo>
                  <a:pt x="21600" y="2880"/>
                  <a:pt x="17104" y="0"/>
                  <a:pt x="11614" y="0"/>
                </a:cubicBezTo>
                <a:lnTo>
                  <a:pt x="9986" y="0"/>
                </a:lnTo>
                <a:close/>
                <a:moveTo>
                  <a:pt x="9986" y="1212"/>
                </a:moveTo>
                <a:lnTo>
                  <a:pt x="11614" y="1212"/>
                </a:lnTo>
                <a:cubicBezTo>
                  <a:pt x="16118" y="1212"/>
                  <a:pt x="19774" y="3568"/>
                  <a:pt x="19774" y="6453"/>
                </a:cubicBezTo>
                <a:lnTo>
                  <a:pt x="19774" y="15245"/>
                </a:lnTo>
                <a:cubicBezTo>
                  <a:pt x="19774" y="18131"/>
                  <a:pt x="16119" y="20473"/>
                  <a:pt x="11614" y="20473"/>
                </a:cubicBezTo>
                <a:lnTo>
                  <a:pt x="9986" y="20473"/>
                </a:lnTo>
                <a:cubicBezTo>
                  <a:pt x="5481" y="20473"/>
                  <a:pt x="1826" y="18131"/>
                  <a:pt x="1826" y="15245"/>
                </a:cubicBezTo>
                <a:lnTo>
                  <a:pt x="1826" y="6453"/>
                </a:lnTo>
                <a:cubicBezTo>
                  <a:pt x="1826" y="3568"/>
                  <a:pt x="5481" y="1212"/>
                  <a:pt x="9986" y="1212"/>
                </a:cubicBezTo>
                <a:close/>
                <a:moveTo>
                  <a:pt x="10778" y="4058"/>
                </a:moveTo>
                <a:cubicBezTo>
                  <a:pt x="10285" y="4058"/>
                  <a:pt x="9854" y="4334"/>
                  <a:pt x="9854" y="4650"/>
                </a:cubicBezTo>
                <a:lnTo>
                  <a:pt x="9854" y="8877"/>
                </a:lnTo>
                <a:cubicBezTo>
                  <a:pt x="9854" y="9192"/>
                  <a:pt x="10285" y="9468"/>
                  <a:pt x="10778" y="9468"/>
                </a:cubicBezTo>
                <a:cubicBezTo>
                  <a:pt x="11271" y="9468"/>
                  <a:pt x="11680" y="9237"/>
                  <a:pt x="11680" y="8877"/>
                </a:cubicBezTo>
                <a:lnTo>
                  <a:pt x="11680" y="4650"/>
                </a:lnTo>
                <a:cubicBezTo>
                  <a:pt x="11680" y="4334"/>
                  <a:pt x="11271" y="4058"/>
                  <a:pt x="10778" y="405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6" name="Shape"/>
          <p:cNvSpPr/>
          <p:nvPr/>
        </p:nvSpPr>
        <p:spPr>
          <a:xfrm>
            <a:off x="15201899" y="8991600"/>
            <a:ext cx="620704" cy="519510"/>
          </a:xfrm>
          <a:custGeom>
            <a:avLst/>
            <a:gdLst/>
            <a:ahLst/>
            <a:cxnLst>
              <a:cxn ang="0">
                <a:pos x="wd2" y="hd2"/>
              </a:cxn>
              <a:cxn ang="5400000">
                <a:pos x="wd2" y="hd2"/>
              </a:cxn>
              <a:cxn ang="10800000">
                <a:pos x="wd2" y="hd2"/>
              </a:cxn>
              <a:cxn ang="16200000">
                <a:pos x="wd2" y="hd2"/>
              </a:cxn>
            </a:cxnLst>
            <a:rect l="0" t="0" r="r" b="b"/>
            <a:pathLst>
              <a:path w="21539" h="21600" extrusionOk="0">
                <a:moveTo>
                  <a:pt x="2316" y="0"/>
                </a:moveTo>
                <a:cubicBezTo>
                  <a:pt x="2008" y="0"/>
                  <a:pt x="1737" y="323"/>
                  <a:pt x="1738" y="693"/>
                </a:cubicBezTo>
                <a:lnTo>
                  <a:pt x="1738" y="13564"/>
                </a:lnTo>
                <a:cubicBezTo>
                  <a:pt x="1605" y="13670"/>
                  <a:pt x="1479" y="13835"/>
                  <a:pt x="1435" y="13993"/>
                </a:cubicBezTo>
                <a:lnTo>
                  <a:pt x="16" y="20758"/>
                </a:lnTo>
                <a:cubicBezTo>
                  <a:pt x="-28" y="20970"/>
                  <a:pt x="24" y="21177"/>
                  <a:pt x="112" y="21336"/>
                </a:cubicBezTo>
                <a:cubicBezTo>
                  <a:pt x="201" y="21494"/>
                  <a:pt x="377" y="21600"/>
                  <a:pt x="553" y="21600"/>
                </a:cubicBezTo>
                <a:lnTo>
                  <a:pt x="20949" y="21600"/>
                </a:lnTo>
                <a:cubicBezTo>
                  <a:pt x="21126" y="21600"/>
                  <a:pt x="21302" y="21494"/>
                  <a:pt x="21390" y="21336"/>
                </a:cubicBezTo>
                <a:cubicBezTo>
                  <a:pt x="21478" y="21178"/>
                  <a:pt x="21572" y="20970"/>
                  <a:pt x="21528" y="20758"/>
                </a:cubicBezTo>
                <a:lnTo>
                  <a:pt x="20109" y="13993"/>
                </a:lnTo>
                <a:cubicBezTo>
                  <a:pt x="20065" y="13782"/>
                  <a:pt x="19939" y="13617"/>
                  <a:pt x="19806" y="13564"/>
                </a:cubicBezTo>
                <a:lnTo>
                  <a:pt x="19806" y="693"/>
                </a:lnTo>
                <a:cubicBezTo>
                  <a:pt x="19806" y="323"/>
                  <a:pt x="19536" y="0"/>
                  <a:pt x="19228" y="0"/>
                </a:cubicBezTo>
                <a:lnTo>
                  <a:pt x="2316" y="0"/>
                </a:lnTo>
                <a:close/>
                <a:moveTo>
                  <a:pt x="2839" y="1320"/>
                </a:moveTo>
                <a:lnTo>
                  <a:pt x="18663" y="1320"/>
                </a:lnTo>
                <a:lnTo>
                  <a:pt x="18663" y="13465"/>
                </a:lnTo>
                <a:lnTo>
                  <a:pt x="2839" y="13465"/>
                </a:lnTo>
                <a:lnTo>
                  <a:pt x="2839" y="1320"/>
                </a:lnTo>
                <a:close/>
                <a:moveTo>
                  <a:pt x="2399" y="14785"/>
                </a:moveTo>
                <a:lnTo>
                  <a:pt x="19104" y="14785"/>
                </a:lnTo>
                <a:lnTo>
                  <a:pt x="20247" y="20230"/>
                </a:lnTo>
                <a:lnTo>
                  <a:pt x="1256" y="20230"/>
                </a:lnTo>
                <a:lnTo>
                  <a:pt x="2399" y="14785"/>
                </a:lnTo>
                <a:close/>
                <a:moveTo>
                  <a:pt x="3225" y="15313"/>
                </a:moveTo>
                <a:cubicBezTo>
                  <a:pt x="2916" y="15313"/>
                  <a:pt x="2646" y="15637"/>
                  <a:pt x="2647" y="16006"/>
                </a:cubicBezTo>
                <a:cubicBezTo>
                  <a:pt x="2647" y="16376"/>
                  <a:pt x="2916" y="16683"/>
                  <a:pt x="3225" y="16683"/>
                </a:cubicBezTo>
                <a:lnTo>
                  <a:pt x="4051" y="16683"/>
                </a:lnTo>
                <a:cubicBezTo>
                  <a:pt x="4360" y="16683"/>
                  <a:pt x="4630" y="16376"/>
                  <a:pt x="4630" y="16006"/>
                </a:cubicBezTo>
                <a:cubicBezTo>
                  <a:pt x="4630" y="15636"/>
                  <a:pt x="4404" y="15313"/>
                  <a:pt x="4051" y="15313"/>
                </a:cubicBezTo>
                <a:lnTo>
                  <a:pt x="3225" y="15313"/>
                </a:lnTo>
                <a:close/>
                <a:moveTo>
                  <a:pt x="6310" y="15313"/>
                </a:moveTo>
                <a:cubicBezTo>
                  <a:pt x="6001" y="15313"/>
                  <a:pt x="5731" y="15637"/>
                  <a:pt x="5731" y="16006"/>
                </a:cubicBezTo>
                <a:cubicBezTo>
                  <a:pt x="5731" y="16376"/>
                  <a:pt x="6001" y="16683"/>
                  <a:pt x="6310" y="16683"/>
                </a:cubicBezTo>
                <a:lnTo>
                  <a:pt x="7136" y="16683"/>
                </a:lnTo>
                <a:cubicBezTo>
                  <a:pt x="7445" y="16683"/>
                  <a:pt x="7715" y="16376"/>
                  <a:pt x="7715" y="16006"/>
                </a:cubicBezTo>
                <a:cubicBezTo>
                  <a:pt x="7715" y="15636"/>
                  <a:pt x="7445" y="15313"/>
                  <a:pt x="7136" y="15313"/>
                </a:cubicBezTo>
                <a:lnTo>
                  <a:pt x="6310" y="15313"/>
                </a:lnTo>
                <a:close/>
                <a:moveTo>
                  <a:pt x="8954" y="15313"/>
                </a:moveTo>
                <a:cubicBezTo>
                  <a:pt x="8646" y="15313"/>
                  <a:pt x="8376" y="15637"/>
                  <a:pt x="8376" y="16006"/>
                </a:cubicBezTo>
                <a:cubicBezTo>
                  <a:pt x="8376" y="16376"/>
                  <a:pt x="8646" y="16683"/>
                  <a:pt x="8954" y="16683"/>
                </a:cubicBezTo>
                <a:lnTo>
                  <a:pt x="9780" y="16683"/>
                </a:lnTo>
                <a:cubicBezTo>
                  <a:pt x="10089" y="16683"/>
                  <a:pt x="10359" y="16376"/>
                  <a:pt x="10359" y="16006"/>
                </a:cubicBezTo>
                <a:cubicBezTo>
                  <a:pt x="10359" y="15636"/>
                  <a:pt x="10089" y="15313"/>
                  <a:pt x="9780" y="15313"/>
                </a:cubicBezTo>
                <a:lnTo>
                  <a:pt x="8954" y="15313"/>
                </a:lnTo>
                <a:close/>
                <a:moveTo>
                  <a:pt x="12039" y="15313"/>
                </a:moveTo>
                <a:cubicBezTo>
                  <a:pt x="11731" y="15313"/>
                  <a:pt x="11461" y="15637"/>
                  <a:pt x="11461" y="16006"/>
                </a:cubicBezTo>
                <a:cubicBezTo>
                  <a:pt x="11461" y="16376"/>
                  <a:pt x="11730" y="16683"/>
                  <a:pt x="12039" y="16683"/>
                </a:cubicBezTo>
                <a:lnTo>
                  <a:pt x="12865" y="16683"/>
                </a:lnTo>
                <a:cubicBezTo>
                  <a:pt x="13174" y="16683"/>
                  <a:pt x="13444" y="16376"/>
                  <a:pt x="13444" y="16006"/>
                </a:cubicBezTo>
                <a:cubicBezTo>
                  <a:pt x="13444" y="15636"/>
                  <a:pt x="13174" y="15313"/>
                  <a:pt x="12865" y="15313"/>
                </a:cubicBezTo>
                <a:lnTo>
                  <a:pt x="12039" y="15313"/>
                </a:lnTo>
                <a:close/>
                <a:moveTo>
                  <a:pt x="14683" y="15313"/>
                </a:moveTo>
                <a:cubicBezTo>
                  <a:pt x="14375" y="15313"/>
                  <a:pt x="14105" y="15637"/>
                  <a:pt x="14105" y="16006"/>
                </a:cubicBezTo>
                <a:cubicBezTo>
                  <a:pt x="14105" y="16376"/>
                  <a:pt x="14375" y="16683"/>
                  <a:pt x="14683" y="16683"/>
                </a:cubicBezTo>
                <a:lnTo>
                  <a:pt x="15510" y="16683"/>
                </a:lnTo>
                <a:cubicBezTo>
                  <a:pt x="15818" y="16683"/>
                  <a:pt x="16088" y="16376"/>
                  <a:pt x="16088" y="16006"/>
                </a:cubicBezTo>
                <a:cubicBezTo>
                  <a:pt x="16088" y="15636"/>
                  <a:pt x="15862" y="15313"/>
                  <a:pt x="15510" y="15313"/>
                </a:cubicBezTo>
                <a:lnTo>
                  <a:pt x="14683" y="15313"/>
                </a:lnTo>
                <a:close/>
                <a:moveTo>
                  <a:pt x="17768" y="15313"/>
                </a:moveTo>
                <a:cubicBezTo>
                  <a:pt x="17460" y="15313"/>
                  <a:pt x="17190" y="15637"/>
                  <a:pt x="17190" y="16006"/>
                </a:cubicBezTo>
                <a:cubicBezTo>
                  <a:pt x="17190" y="16376"/>
                  <a:pt x="17460" y="16683"/>
                  <a:pt x="17768" y="16683"/>
                </a:cubicBezTo>
                <a:lnTo>
                  <a:pt x="18594" y="16683"/>
                </a:lnTo>
                <a:cubicBezTo>
                  <a:pt x="18903" y="16683"/>
                  <a:pt x="19173" y="16376"/>
                  <a:pt x="19173" y="16006"/>
                </a:cubicBezTo>
                <a:cubicBezTo>
                  <a:pt x="19173" y="15636"/>
                  <a:pt x="18903" y="15313"/>
                  <a:pt x="18594" y="15313"/>
                </a:cubicBezTo>
                <a:lnTo>
                  <a:pt x="17768" y="15313"/>
                </a:lnTo>
                <a:close/>
                <a:moveTo>
                  <a:pt x="3225" y="17953"/>
                </a:moveTo>
                <a:cubicBezTo>
                  <a:pt x="2916" y="17953"/>
                  <a:pt x="2646" y="18277"/>
                  <a:pt x="2647" y="18646"/>
                </a:cubicBezTo>
                <a:cubicBezTo>
                  <a:pt x="2647" y="19016"/>
                  <a:pt x="2916" y="19323"/>
                  <a:pt x="3225" y="19323"/>
                </a:cubicBezTo>
                <a:lnTo>
                  <a:pt x="4051" y="19323"/>
                </a:lnTo>
                <a:cubicBezTo>
                  <a:pt x="4360" y="19323"/>
                  <a:pt x="4630" y="19016"/>
                  <a:pt x="4630" y="18646"/>
                </a:cubicBezTo>
                <a:cubicBezTo>
                  <a:pt x="4630" y="18277"/>
                  <a:pt x="4404" y="17953"/>
                  <a:pt x="4051" y="17953"/>
                </a:cubicBezTo>
                <a:lnTo>
                  <a:pt x="3225" y="17953"/>
                </a:lnTo>
                <a:close/>
                <a:moveTo>
                  <a:pt x="6310" y="17953"/>
                </a:moveTo>
                <a:cubicBezTo>
                  <a:pt x="6001" y="17953"/>
                  <a:pt x="5731" y="18277"/>
                  <a:pt x="5731" y="18646"/>
                </a:cubicBezTo>
                <a:cubicBezTo>
                  <a:pt x="5731" y="19016"/>
                  <a:pt x="6001" y="19323"/>
                  <a:pt x="6310" y="19323"/>
                </a:cubicBezTo>
                <a:lnTo>
                  <a:pt x="7136" y="19323"/>
                </a:lnTo>
                <a:cubicBezTo>
                  <a:pt x="7445" y="19323"/>
                  <a:pt x="7715" y="19016"/>
                  <a:pt x="7715" y="18646"/>
                </a:cubicBezTo>
                <a:cubicBezTo>
                  <a:pt x="7715" y="18277"/>
                  <a:pt x="7445" y="17953"/>
                  <a:pt x="7136" y="17953"/>
                </a:cubicBezTo>
                <a:lnTo>
                  <a:pt x="6310" y="17953"/>
                </a:lnTo>
                <a:close/>
                <a:moveTo>
                  <a:pt x="8954" y="17953"/>
                </a:moveTo>
                <a:cubicBezTo>
                  <a:pt x="8646" y="17953"/>
                  <a:pt x="8376" y="18277"/>
                  <a:pt x="8376" y="18646"/>
                </a:cubicBezTo>
                <a:cubicBezTo>
                  <a:pt x="8376" y="19016"/>
                  <a:pt x="8646" y="19323"/>
                  <a:pt x="8954" y="19323"/>
                </a:cubicBezTo>
                <a:lnTo>
                  <a:pt x="12480" y="19323"/>
                </a:lnTo>
                <a:cubicBezTo>
                  <a:pt x="12788" y="19323"/>
                  <a:pt x="13044" y="19016"/>
                  <a:pt x="13044" y="18646"/>
                </a:cubicBezTo>
                <a:cubicBezTo>
                  <a:pt x="13000" y="18277"/>
                  <a:pt x="12788" y="17953"/>
                  <a:pt x="12480" y="17953"/>
                </a:cubicBezTo>
                <a:lnTo>
                  <a:pt x="8954" y="17953"/>
                </a:lnTo>
                <a:close/>
                <a:moveTo>
                  <a:pt x="14683" y="17953"/>
                </a:moveTo>
                <a:cubicBezTo>
                  <a:pt x="14375" y="17953"/>
                  <a:pt x="14105" y="18277"/>
                  <a:pt x="14105" y="18646"/>
                </a:cubicBezTo>
                <a:cubicBezTo>
                  <a:pt x="14105" y="19016"/>
                  <a:pt x="14375" y="19323"/>
                  <a:pt x="14683" y="19323"/>
                </a:cubicBezTo>
                <a:lnTo>
                  <a:pt x="15510" y="19323"/>
                </a:lnTo>
                <a:cubicBezTo>
                  <a:pt x="15818" y="19323"/>
                  <a:pt x="16088" y="19016"/>
                  <a:pt x="16088" y="18646"/>
                </a:cubicBezTo>
                <a:cubicBezTo>
                  <a:pt x="16088" y="18277"/>
                  <a:pt x="15862" y="17953"/>
                  <a:pt x="15510" y="17953"/>
                </a:cubicBezTo>
                <a:lnTo>
                  <a:pt x="14683" y="17953"/>
                </a:lnTo>
                <a:close/>
                <a:moveTo>
                  <a:pt x="17768" y="17953"/>
                </a:moveTo>
                <a:cubicBezTo>
                  <a:pt x="17460" y="17953"/>
                  <a:pt x="17190" y="18277"/>
                  <a:pt x="17190" y="18646"/>
                </a:cubicBezTo>
                <a:cubicBezTo>
                  <a:pt x="17190" y="19016"/>
                  <a:pt x="17460" y="19323"/>
                  <a:pt x="17768" y="19323"/>
                </a:cubicBezTo>
                <a:lnTo>
                  <a:pt x="18594" y="19323"/>
                </a:lnTo>
                <a:cubicBezTo>
                  <a:pt x="18903" y="19323"/>
                  <a:pt x="19173" y="19016"/>
                  <a:pt x="19173" y="18646"/>
                </a:cubicBezTo>
                <a:cubicBezTo>
                  <a:pt x="19173" y="18277"/>
                  <a:pt x="18903" y="17953"/>
                  <a:pt x="18594" y="17953"/>
                </a:cubicBezTo>
                <a:lnTo>
                  <a:pt x="17768" y="1795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7" name="Shape"/>
          <p:cNvSpPr/>
          <p:nvPr/>
        </p:nvSpPr>
        <p:spPr>
          <a:xfrm>
            <a:off x="14046199" y="8940800"/>
            <a:ext cx="339091" cy="609599"/>
          </a:xfrm>
          <a:custGeom>
            <a:avLst/>
            <a:gdLst/>
            <a:ahLst/>
            <a:cxnLst>
              <a:cxn ang="0">
                <a:pos x="wd2" y="hd2"/>
              </a:cxn>
              <a:cxn ang="5400000">
                <a:pos x="wd2" y="hd2"/>
              </a:cxn>
              <a:cxn ang="10800000">
                <a:pos x="wd2" y="hd2"/>
              </a:cxn>
              <a:cxn ang="16200000">
                <a:pos x="wd2" y="hd2"/>
              </a:cxn>
            </a:cxnLst>
            <a:rect l="0" t="0" r="r" b="b"/>
            <a:pathLst>
              <a:path w="21600" h="21600" extrusionOk="0">
                <a:moveTo>
                  <a:pt x="11569" y="0"/>
                </a:moveTo>
                <a:lnTo>
                  <a:pt x="9951" y="0"/>
                </a:lnTo>
                <a:cubicBezTo>
                  <a:pt x="4449" y="0"/>
                  <a:pt x="0" y="2475"/>
                  <a:pt x="0" y="5535"/>
                </a:cubicBezTo>
                <a:lnTo>
                  <a:pt x="0" y="13050"/>
                </a:lnTo>
                <a:cubicBezTo>
                  <a:pt x="0" y="16065"/>
                  <a:pt x="4288" y="18495"/>
                  <a:pt x="9708" y="18585"/>
                </a:cubicBezTo>
                <a:lnTo>
                  <a:pt x="9789" y="19530"/>
                </a:lnTo>
                <a:cubicBezTo>
                  <a:pt x="9789" y="20655"/>
                  <a:pt x="11488" y="21600"/>
                  <a:pt x="13510" y="21600"/>
                </a:cubicBezTo>
                <a:cubicBezTo>
                  <a:pt x="14076" y="21600"/>
                  <a:pt x="14562" y="21330"/>
                  <a:pt x="14562" y="21015"/>
                </a:cubicBezTo>
                <a:cubicBezTo>
                  <a:pt x="14562" y="20700"/>
                  <a:pt x="14076" y="20430"/>
                  <a:pt x="13510" y="20430"/>
                </a:cubicBezTo>
                <a:cubicBezTo>
                  <a:pt x="12620" y="20430"/>
                  <a:pt x="11892" y="20025"/>
                  <a:pt x="11892" y="19530"/>
                </a:cubicBezTo>
                <a:cubicBezTo>
                  <a:pt x="11892" y="19530"/>
                  <a:pt x="11892" y="19530"/>
                  <a:pt x="11892" y="19530"/>
                </a:cubicBezTo>
                <a:lnTo>
                  <a:pt x="11811" y="18630"/>
                </a:lnTo>
                <a:cubicBezTo>
                  <a:pt x="17231" y="18585"/>
                  <a:pt x="21600" y="16110"/>
                  <a:pt x="21600" y="13095"/>
                </a:cubicBezTo>
                <a:lnTo>
                  <a:pt x="21600" y="5580"/>
                </a:lnTo>
                <a:cubicBezTo>
                  <a:pt x="21519" y="2475"/>
                  <a:pt x="17070" y="0"/>
                  <a:pt x="11569" y="0"/>
                </a:cubicBezTo>
                <a:close/>
                <a:moveTo>
                  <a:pt x="19416" y="5175"/>
                </a:moveTo>
                <a:lnTo>
                  <a:pt x="11811" y="5175"/>
                </a:lnTo>
                <a:lnTo>
                  <a:pt x="11811" y="1170"/>
                </a:lnTo>
                <a:cubicBezTo>
                  <a:pt x="15856" y="1215"/>
                  <a:pt x="19092" y="2970"/>
                  <a:pt x="19416" y="5175"/>
                </a:cubicBezTo>
                <a:close/>
                <a:moveTo>
                  <a:pt x="9708" y="1170"/>
                </a:moveTo>
                <a:lnTo>
                  <a:pt x="9708" y="5175"/>
                </a:lnTo>
                <a:lnTo>
                  <a:pt x="2103" y="5175"/>
                </a:lnTo>
                <a:cubicBezTo>
                  <a:pt x="2427" y="2970"/>
                  <a:pt x="5744" y="1215"/>
                  <a:pt x="9708" y="1170"/>
                </a:cubicBezTo>
                <a:close/>
                <a:moveTo>
                  <a:pt x="11569" y="17460"/>
                </a:moveTo>
                <a:lnTo>
                  <a:pt x="9951" y="17460"/>
                </a:lnTo>
                <a:cubicBezTo>
                  <a:pt x="5582" y="17460"/>
                  <a:pt x="2022" y="15480"/>
                  <a:pt x="2022" y="13050"/>
                </a:cubicBezTo>
                <a:lnTo>
                  <a:pt x="2022" y="6300"/>
                </a:lnTo>
                <a:lnTo>
                  <a:pt x="10760" y="6300"/>
                </a:lnTo>
                <a:lnTo>
                  <a:pt x="19497" y="6300"/>
                </a:lnTo>
                <a:lnTo>
                  <a:pt x="19497" y="13050"/>
                </a:lnTo>
                <a:cubicBezTo>
                  <a:pt x="19497" y="15480"/>
                  <a:pt x="15937" y="17460"/>
                  <a:pt x="11569" y="1746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8" name="Shape"/>
          <p:cNvSpPr/>
          <p:nvPr/>
        </p:nvSpPr>
        <p:spPr>
          <a:xfrm>
            <a:off x="16522700" y="9042400"/>
            <a:ext cx="608450" cy="439341"/>
          </a:xfrm>
          <a:custGeom>
            <a:avLst/>
            <a:gdLst/>
            <a:ahLst/>
            <a:cxnLst>
              <a:cxn ang="0">
                <a:pos x="wd2" y="hd2"/>
              </a:cxn>
              <a:cxn ang="5400000">
                <a:pos x="wd2" y="hd2"/>
              </a:cxn>
              <a:cxn ang="10800000">
                <a:pos x="wd2" y="hd2"/>
              </a:cxn>
              <a:cxn ang="16200000">
                <a:pos x="wd2" y="hd2"/>
              </a:cxn>
            </a:cxnLst>
            <a:rect l="0" t="0" r="r" b="b"/>
            <a:pathLst>
              <a:path w="21556" h="21600" extrusionOk="0">
                <a:moveTo>
                  <a:pt x="2292" y="0"/>
                </a:moveTo>
                <a:cubicBezTo>
                  <a:pt x="1032" y="0"/>
                  <a:pt x="0" y="1432"/>
                  <a:pt x="0" y="3181"/>
                </a:cubicBezTo>
                <a:lnTo>
                  <a:pt x="0" y="18419"/>
                </a:lnTo>
                <a:cubicBezTo>
                  <a:pt x="0" y="20168"/>
                  <a:pt x="1032" y="21600"/>
                  <a:pt x="2292" y="21600"/>
                </a:cubicBezTo>
                <a:lnTo>
                  <a:pt x="19263" y="21600"/>
                </a:lnTo>
                <a:cubicBezTo>
                  <a:pt x="20523" y="21600"/>
                  <a:pt x="21555" y="20168"/>
                  <a:pt x="21555" y="18419"/>
                </a:cubicBezTo>
                <a:lnTo>
                  <a:pt x="21555" y="3181"/>
                </a:lnTo>
                <a:cubicBezTo>
                  <a:pt x="21600" y="1432"/>
                  <a:pt x="20568" y="0"/>
                  <a:pt x="19263" y="0"/>
                </a:cubicBezTo>
                <a:lnTo>
                  <a:pt x="2292" y="0"/>
                </a:lnTo>
                <a:close/>
                <a:moveTo>
                  <a:pt x="2292" y="1561"/>
                </a:moveTo>
                <a:lnTo>
                  <a:pt x="19263" y="1561"/>
                </a:lnTo>
                <a:cubicBezTo>
                  <a:pt x="19893" y="1561"/>
                  <a:pt x="20430" y="2306"/>
                  <a:pt x="20430" y="3181"/>
                </a:cubicBezTo>
                <a:lnTo>
                  <a:pt x="20430" y="18419"/>
                </a:lnTo>
                <a:cubicBezTo>
                  <a:pt x="20430" y="19294"/>
                  <a:pt x="19893" y="20039"/>
                  <a:pt x="19263" y="20039"/>
                </a:cubicBezTo>
                <a:lnTo>
                  <a:pt x="2292" y="20039"/>
                </a:lnTo>
                <a:cubicBezTo>
                  <a:pt x="1662" y="20039"/>
                  <a:pt x="1125" y="19294"/>
                  <a:pt x="1125" y="18419"/>
                </a:cubicBezTo>
                <a:lnTo>
                  <a:pt x="1125" y="3181"/>
                </a:lnTo>
                <a:cubicBezTo>
                  <a:pt x="1125" y="2306"/>
                  <a:pt x="1662" y="1561"/>
                  <a:pt x="2292" y="1561"/>
                </a:cubicBezTo>
                <a:close/>
                <a:moveTo>
                  <a:pt x="4640" y="3746"/>
                </a:moveTo>
                <a:cubicBezTo>
                  <a:pt x="4325" y="3746"/>
                  <a:pt x="4050" y="4129"/>
                  <a:pt x="4050" y="4566"/>
                </a:cubicBezTo>
                <a:lnTo>
                  <a:pt x="4050" y="16605"/>
                </a:lnTo>
                <a:cubicBezTo>
                  <a:pt x="4050" y="17042"/>
                  <a:pt x="4325" y="17424"/>
                  <a:pt x="4640" y="17424"/>
                </a:cubicBezTo>
                <a:lnTo>
                  <a:pt x="16915" y="17424"/>
                </a:lnTo>
                <a:cubicBezTo>
                  <a:pt x="17230" y="17424"/>
                  <a:pt x="17506" y="17042"/>
                  <a:pt x="17506" y="16605"/>
                </a:cubicBezTo>
                <a:lnTo>
                  <a:pt x="17506" y="4566"/>
                </a:lnTo>
                <a:cubicBezTo>
                  <a:pt x="17505" y="4129"/>
                  <a:pt x="17272" y="3746"/>
                  <a:pt x="16957" y="3746"/>
                </a:cubicBezTo>
                <a:lnTo>
                  <a:pt x="4640" y="3746"/>
                </a:lnTo>
                <a:close/>
                <a:moveTo>
                  <a:pt x="5259" y="5366"/>
                </a:moveTo>
                <a:lnTo>
                  <a:pt x="16381" y="5366"/>
                </a:lnTo>
                <a:lnTo>
                  <a:pt x="16381" y="15805"/>
                </a:lnTo>
                <a:lnTo>
                  <a:pt x="5259" y="15805"/>
                </a:lnTo>
                <a:lnTo>
                  <a:pt x="5259" y="5366"/>
                </a:lnTo>
                <a:close/>
                <a:moveTo>
                  <a:pt x="18898" y="5620"/>
                </a:moveTo>
                <a:cubicBezTo>
                  <a:pt x="18853" y="5620"/>
                  <a:pt x="18813" y="5616"/>
                  <a:pt x="18813" y="5678"/>
                </a:cubicBezTo>
                <a:cubicBezTo>
                  <a:pt x="18768" y="5678"/>
                  <a:pt x="18715" y="5737"/>
                  <a:pt x="18715" y="5737"/>
                </a:cubicBezTo>
                <a:cubicBezTo>
                  <a:pt x="18670" y="5737"/>
                  <a:pt x="18675" y="5811"/>
                  <a:pt x="18630" y="5873"/>
                </a:cubicBezTo>
                <a:cubicBezTo>
                  <a:pt x="18585" y="5936"/>
                  <a:pt x="18577" y="5928"/>
                  <a:pt x="18532" y="5990"/>
                </a:cubicBezTo>
                <a:cubicBezTo>
                  <a:pt x="18532" y="6053"/>
                  <a:pt x="18490" y="6064"/>
                  <a:pt x="18490" y="6127"/>
                </a:cubicBezTo>
                <a:cubicBezTo>
                  <a:pt x="18490" y="6189"/>
                  <a:pt x="18448" y="6244"/>
                  <a:pt x="18448" y="6244"/>
                </a:cubicBezTo>
                <a:cubicBezTo>
                  <a:pt x="18448" y="6306"/>
                  <a:pt x="18448" y="6377"/>
                  <a:pt x="18448" y="6439"/>
                </a:cubicBezTo>
                <a:cubicBezTo>
                  <a:pt x="18448" y="6626"/>
                  <a:pt x="18495" y="6860"/>
                  <a:pt x="18630" y="6985"/>
                </a:cubicBezTo>
                <a:cubicBezTo>
                  <a:pt x="18675" y="7048"/>
                  <a:pt x="18670" y="7059"/>
                  <a:pt x="18715" y="7122"/>
                </a:cubicBezTo>
                <a:cubicBezTo>
                  <a:pt x="18760" y="7122"/>
                  <a:pt x="18768" y="7181"/>
                  <a:pt x="18813" y="7180"/>
                </a:cubicBezTo>
                <a:cubicBezTo>
                  <a:pt x="18858" y="7180"/>
                  <a:pt x="18898" y="7239"/>
                  <a:pt x="18898" y="7239"/>
                </a:cubicBezTo>
                <a:cubicBezTo>
                  <a:pt x="18943" y="7239"/>
                  <a:pt x="18993" y="7239"/>
                  <a:pt x="19038" y="7239"/>
                </a:cubicBezTo>
                <a:cubicBezTo>
                  <a:pt x="19173" y="7239"/>
                  <a:pt x="19342" y="7173"/>
                  <a:pt x="19432" y="6985"/>
                </a:cubicBezTo>
                <a:cubicBezTo>
                  <a:pt x="19522" y="6860"/>
                  <a:pt x="19615" y="6626"/>
                  <a:pt x="19615" y="6439"/>
                </a:cubicBezTo>
                <a:cubicBezTo>
                  <a:pt x="19615" y="6377"/>
                  <a:pt x="19615" y="6306"/>
                  <a:pt x="19615" y="6244"/>
                </a:cubicBezTo>
                <a:cubicBezTo>
                  <a:pt x="19569" y="6182"/>
                  <a:pt x="19572" y="6189"/>
                  <a:pt x="19572" y="6127"/>
                </a:cubicBezTo>
                <a:cubicBezTo>
                  <a:pt x="19572" y="6064"/>
                  <a:pt x="19530" y="5990"/>
                  <a:pt x="19530" y="5990"/>
                </a:cubicBezTo>
                <a:cubicBezTo>
                  <a:pt x="19530" y="5928"/>
                  <a:pt x="19477" y="5936"/>
                  <a:pt x="19432" y="5873"/>
                </a:cubicBezTo>
                <a:cubicBezTo>
                  <a:pt x="19297" y="5686"/>
                  <a:pt x="19123" y="5620"/>
                  <a:pt x="18898" y="5620"/>
                </a:cubicBezTo>
                <a:close/>
                <a:moveTo>
                  <a:pt x="2517" y="5639"/>
                </a:moveTo>
                <a:cubicBezTo>
                  <a:pt x="2337" y="5577"/>
                  <a:pt x="2118" y="5705"/>
                  <a:pt x="1983" y="5893"/>
                </a:cubicBezTo>
                <a:cubicBezTo>
                  <a:pt x="1938" y="5955"/>
                  <a:pt x="1929" y="5947"/>
                  <a:pt x="1884" y="6010"/>
                </a:cubicBezTo>
                <a:cubicBezTo>
                  <a:pt x="1884" y="6072"/>
                  <a:pt x="1842" y="6064"/>
                  <a:pt x="1842" y="6127"/>
                </a:cubicBezTo>
                <a:cubicBezTo>
                  <a:pt x="1842" y="6189"/>
                  <a:pt x="1800" y="6263"/>
                  <a:pt x="1800" y="6263"/>
                </a:cubicBezTo>
                <a:cubicBezTo>
                  <a:pt x="1800" y="6326"/>
                  <a:pt x="1800" y="6377"/>
                  <a:pt x="1800" y="6439"/>
                </a:cubicBezTo>
                <a:cubicBezTo>
                  <a:pt x="1800" y="6501"/>
                  <a:pt x="1800" y="6572"/>
                  <a:pt x="1800" y="6634"/>
                </a:cubicBezTo>
                <a:cubicBezTo>
                  <a:pt x="1800" y="6697"/>
                  <a:pt x="1797" y="6751"/>
                  <a:pt x="1842" y="6751"/>
                </a:cubicBezTo>
                <a:cubicBezTo>
                  <a:pt x="1842" y="6814"/>
                  <a:pt x="1884" y="6888"/>
                  <a:pt x="1884" y="6888"/>
                </a:cubicBezTo>
                <a:cubicBezTo>
                  <a:pt x="1884" y="6950"/>
                  <a:pt x="1938" y="6942"/>
                  <a:pt x="1983" y="7005"/>
                </a:cubicBezTo>
                <a:cubicBezTo>
                  <a:pt x="2073" y="7130"/>
                  <a:pt x="2255" y="7259"/>
                  <a:pt x="2390" y="7259"/>
                </a:cubicBezTo>
                <a:cubicBezTo>
                  <a:pt x="2525" y="7259"/>
                  <a:pt x="2694" y="7192"/>
                  <a:pt x="2784" y="7005"/>
                </a:cubicBezTo>
                <a:cubicBezTo>
                  <a:pt x="2874" y="6880"/>
                  <a:pt x="2967" y="6626"/>
                  <a:pt x="2967" y="6439"/>
                </a:cubicBezTo>
                <a:cubicBezTo>
                  <a:pt x="2967" y="6377"/>
                  <a:pt x="2967" y="6326"/>
                  <a:pt x="2967" y="6263"/>
                </a:cubicBezTo>
                <a:cubicBezTo>
                  <a:pt x="2967" y="6201"/>
                  <a:pt x="2970" y="6189"/>
                  <a:pt x="2925" y="6127"/>
                </a:cubicBezTo>
                <a:cubicBezTo>
                  <a:pt x="2925" y="6064"/>
                  <a:pt x="2883" y="6010"/>
                  <a:pt x="2882" y="6010"/>
                </a:cubicBezTo>
                <a:cubicBezTo>
                  <a:pt x="2882" y="5947"/>
                  <a:pt x="2829" y="5955"/>
                  <a:pt x="2784" y="5893"/>
                </a:cubicBezTo>
                <a:cubicBezTo>
                  <a:pt x="2739" y="5830"/>
                  <a:pt x="2745" y="5819"/>
                  <a:pt x="2700" y="5756"/>
                </a:cubicBezTo>
                <a:cubicBezTo>
                  <a:pt x="2655" y="5756"/>
                  <a:pt x="2660" y="5698"/>
                  <a:pt x="2615" y="5698"/>
                </a:cubicBezTo>
                <a:cubicBezTo>
                  <a:pt x="2570" y="5698"/>
                  <a:pt x="2517" y="5639"/>
                  <a:pt x="2517" y="5639"/>
                </a:cubicBezTo>
                <a:close/>
                <a:moveTo>
                  <a:pt x="2250" y="8117"/>
                </a:moveTo>
                <a:cubicBezTo>
                  <a:pt x="2205" y="8117"/>
                  <a:pt x="2165" y="8113"/>
                  <a:pt x="2165" y="8176"/>
                </a:cubicBezTo>
                <a:cubicBezTo>
                  <a:pt x="2120" y="8176"/>
                  <a:pt x="2067" y="8234"/>
                  <a:pt x="2067" y="8234"/>
                </a:cubicBezTo>
                <a:cubicBezTo>
                  <a:pt x="2022" y="8234"/>
                  <a:pt x="2028" y="8308"/>
                  <a:pt x="1983" y="8371"/>
                </a:cubicBezTo>
                <a:cubicBezTo>
                  <a:pt x="1893" y="8496"/>
                  <a:pt x="1800" y="8749"/>
                  <a:pt x="1800" y="8937"/>
                </a:cubicBezTo>
                <a:cubicBezTo>
                  <a:pt x="1800" y="9124"/>
                  <a:pt x="1848" y="9358"/>
                  <a:pt x="1983" y="9483"/>
                </a:cubicBezTo>
                <a:cubicBezTo>
                  <a:pt x="2073" y="9608"/>
                  <a:pt x="2255" y="9737"/>
                  <a:pt x="2390" y="9737"/>
                </a:cubicBezTo>
                <a:cubicBezTo>
                  <a:pt x="2525" y="9737"/>
                  <a:pt x="2694" y="9670"/>
                  <a:pt x="2784" y="9483"/>
                </a:cubicBezTo>
                <a:cubicBezTo>
                  <a:pt x="2829" y="9420"/>
                  <a:pt x="2837" y="9428"/>
                  <a:pt x="2882" y="9366"/>
                </a:cubicBezTo>
                <a:cubicBezTo>
                  <a:pt x="2882" y="9303"/>
                  <a:pt x="2925" y="9311"/>
                  <a:pt x="2925" y="9249"/>
                </a:cubicBezTo>
                <a:cubicBezTo>
                  <a:pt x="2925" y="9186"/>
                  <a:pt x="2967" y="9112"/>
                  <a:pt x="2967" y="9112"/>
                </a:cubicBezTo>
                <a:cubicBezTo>
                  <a:pt x="2967" y="9050"/>
                  <a:pt x="2967" y="8999"/>
                  <a:pt x="2967" y="8937"/>
                </a:cubicBezTo>
                <a:cubicBezTo>
                  <a:pt x="2967" y="8749"/>
                  <a:pt x="2919" y="8496"/>
                  <a:pt x="2784" y="8371"/>
                </a:cubicBezTo>
                <a:cubicBezTo>
                  <a:pt x="2649" y="8183"/>
                  <a:pt x="2430" y="8117"/>
                  <a:pt x="2250" y="8117"/>
                </a:cubicBezTo>
                <a:close/>
                <a:moveTo>
                  <a:pt x="19165" y="8137"/>
                </a:moveTo>
                <a:cubicBezTo>
                  <a:pt x="18985" y="8074"/>
                  <a:pt x="18765" y="8203"/>
                  <a:pt x="18630" y="8390"/>
                </a:cubicBezTo>
                <a:cubicBezTo>
                  <a:pt x="18540" y="8515"/>
                  <a:pt x="18448" y="8749"/>
                  <a:pt x="18448" y="8937"/>
                </a:cubicBezTo>
                <a:cubicBezTo>
                  <a:pt x="18448" y="9124"/>
                  <a:pt x="18495" y="9378"/>
                  <a:pt x="18630" y="9502"/>
                </a:cubicBezTo>
                <a:cubicBezTo>
                  <a:pt x="18675" y="9565"/>
                  <a:pt x="18670" y="9577"/>
                  <a:pt x="18715" y="9639"/>
                </a:cubicBezTo>
                <a:cubicBezTo>
                  <a:pt x="18760" y="9639"/>
                  <a:pt x="18768" y="9698"/>
                  <a:pt x="18813" y="9698"/>
                </a:cubicBezTo>
                <a:cubicBezTo>
                  <a:pt x="18858" y="9698"/>
                  <a:pt x="18898" y="9756"/>
                  <a:pt x="18898" y="9756"/>
                </a:cubicBezTo>
                <a:cubicBezTo>
                  <a:pt x="18943" y="9756"/>
                  <a:pt x="18993" y="9756"/>
                  <a:pt x="19038" y="9756"/>
                </a:cubicBezTo>
                <a:cubicBezTo>
                  <a:pt x="19173" y="9756"/>
                  <a:pt x="19342" y="9690"/>
                  <a:pt x="19432" y="9502"/>
                </a:cubicBezTo>
                <a:cubicBezTo>
                  <a:pt x="19522" y="9378"/>
                  <a:pt x="19615" y="9124"/>
                  <a:pt x="19615" y="8937"/>
                </a:cubicBezTo>
                <a:cubicBezTo>
                  <a:pt x="19615" y="8749"/>
                  <a:pt x="19567" y="8515"/>
                  <a:pt x="19432" y="8390"/>
                </a:cubicBezTo>
                <a:cubicBezTo>
                  <a:pt x="19432" y="8328"/>
                  <a:pt x="19393" y="8316"/>
                  <a:pt x="19347" y="8254"/>
                </a:cubicBezTo>
                <a:cubicBezTo>
                  <a:pt x="19303" y="8254"/>
                  <a:pt x="19308" y="8195"/>
                  <a:pt x="19263" y="8195"/>
                </a:cubicBezTo>
                <a:cubicBezTo>
                  <a:pt x="19218" y="8195"/>
                  <a:pt x="19165" y="8137"/>
                  <a:pt x="19165" y="813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9" name="Shape"/>
          <p:cNvSpPr/>
          <p:nvPr/>
        </p:nvSpPr>
        <p:spPr>
          <a:xfrm>
            <a:off x="17907000" y="8940800"/>
            <a:ext cx="442119" cy="609600"/>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276"/>
                  <a:pt x="0" y="591"/>
                </a:cubicBezTo>
                <a:lnTo>
                  <a:pt x="0" y="21009"/>
                </a:lnTo>
                <a:cubicBezTo>
                  <a:pt x="0" y="21324"/>
                  <a:pt x="380" y="21600"/>
                  <a:pt x="814" y="21600"/>
                </a:cubicBezTo>
                <a:lnTo>
                  <a:pt x="20727" y="21600"/>
                </a:lnTo>
                <a:cubicBezTo>
                  <a:pt x="21162" y="21600"/>
                  <a:pt x="21538" y="21327"/>
                  <a:pt x="21600" y="20967"/>
                </a:cubicBezTo>
                <a:lnTo>
                  <a:pt x="21600" y="7158"/>
                </a:lnTo>
                <a:cubicBezTo>
                  <a:pt x="21600" y="7023"/>
                  <a:pt x="21534" y="6840"/>
                  <a:pt x="21348" y="6750"/>
                </a:cubicBezTo>
                <a:lnTo>
                  <a:pt x="11362" y="141"/>
                </a:lnTo>
                <a:cubicBezTo>
                  <a:pt x="11176" y="51"/>
                  <a:pt x="10986" y="0"/>
                  <a:pt x="10800" y="0"/>
                </a:cubicBezTo>
                <a:lnTo>
                  <a:pt x="814" y="0"/>
                </a:lnTo>
                <a:close/>
                <a:moveTo>
                  <a:pt x="1609" y="1167"/>
                </a:moveTo>
                <a:lnTo>
                  <a:pt x="10490" y="1167"/>
                </a:lnTo>
                <a:lnTo>
                  <a:pt x="19971" y="7467"/>
                </a:lnTo>
                <a:lnTo>
                  <a:pt x="19971" y="20433"/>
                </a:lnTo>
                <a:lnTo>
                  <a:pt x="1609" y="20433"/>
                </a:lnTo>
                <a:lnTo>
                  <a:pt x="1609" y="1167"/>
                </a:lnTo>
                <a:close/>
                <a:moveTo>
                  <a:pt x="5778" y="3150"/>
                </a:moveTo>
                <a:cubicBezTo>
                  <a:pt x="5344" y="3150"/>
                  <a:pt x="4964" y="3426"/>
                  <a:pt x="4964" y="3741"/>
                </a:cubicBezTo>
                <a:lnTo>
                  <a:pt x="4964" y="6750"/>
                </a:lnTo>
                <a:cubicBezTo>
                  <a:pt x="4964" y="7065"/>
                  <a:pt x="5344" y="7341"/>
                  <a:pt x="5778" y="7341"/>
                </a:cubicBezTo>
                <a:cubicBezTo>
                  <a:pt x="6212" y="7341"/>
                  <a:pt x="6573" y="7065"/>
                  <a:pt x="6573" y="6750"/>
                </a:cubicBezTo>
                <a:lnTo>
                  <a:pt x="6573" y="3741"/>
                </a:lnTo>
                <a:cubicBezTo>
                  <a:pt x="6573" y="3426"/>
                  <a:pt x="6212" y="3150"/>
                  <a:pt x="5778" y="3150"/>
                </a:cubicBezTo>
                <a:close/>
                <a:moveTo>
                  <a:pt x="8260" y="3150"/>
                </a:moveTo>
                <a:cubicBezTo>
                  <a:pt x="7826" y="3150"/>
                  <a:pt x="7446" y="3426"/>
                  <a:pt x="7446" y="3741"/>
                </a:cubicBezTo>
                <a:lnTo>
                  <a:pt x="7446" y="6750"/>
                </a:lnTo>
                <a:cubicBezTo>
                  <a:pt x="7446" y="7065"/>
                  <a:pt x="7826" y="7341"/>
                  <a:pt x="8260" y="7341"/>
                </a:cubicBezTo>
                <a:cubicBezTo>
                  <a:pt x="8694" y="7341"/>
                  <a:pt x="9055" y="7065"/>
                  <a:pt x="9055" y="6750"/>
                </a:cubicBezTo>
                <a:lnTo>
                  <a:pt x="9055" y="3741"/>
                </a:lnTo>
                <a:cubicBezTo>
                  <a:pt x="9055" y="3426"/>
                  <a:pt x="8694" y="3150"/>
                  <a:pt x="8260" y="3150"/>
                </a:cubicBezTo>
                <a:close/>
                <a:moveTo>
                  <a:pt x="10742" y="3150"/>
                </a:moveTo>
                <a:cubicBezTo>
                  <a:pt x="10307" y="3150"/>
                  <a:pt x="9927" y="3426"/>
                  <a:pt x="9927" y="3741"/>
                </a:cubicBezTo>
                <a:lnTo>
                  <a:pt x="9927" y="6750"/>
                </a:lnTo>
                <a:cubicBezTo>
                  <a:pt x="9928" y="7065"/>
                  <a:pt x="10308" y="7341"/>
                  <a:pt x="10742" y="7341"/>
                </a:cubicBezTo>
                <a:cubicBezTo>
                  <a:pt x="11176" y="7341"/>
                  <a:pt x="11537" y="7065"/>
                  <a:pt x="11537" y="6750"/>
                </a:cubicBezTo>
                <a:lnTo>
                  <a:pt x="11537" y="3741"/>
                </a:lnTo>
                <a:cubicBezTo>
                  <a:pt x="11537" y="3426"/>
                  <a:pt x="11176" y="3150"/>
                  <a:pt x="10742" y="3150"/>
                </a:cubicBezTo>
                <a:close/>
                <a:moveTo>
                  <a:pt x="5778" y="10350"/>
                </a:moveTo>
                <a:cubicBezTo>
                  <a:pt x="5344" y="10350"/>
                  <a:pt x="4964" y="10626"/>
                  <a:pt x="4964" y="10941"/>
                </a:cubicBezTo>
                <a:lnTo>
                  <a:pt x="4964" y="18183"/>
                </a:lnTo>
                <a:cubicBezTo>
                  <a:pt x="4964" y="18498"/>
                  <a:pt x="5344" y="18759"/>
                  <a:pt x="5778" y="18759"/>
                </a:cubicBezTo>
                <a:lnTo>
                  <a:pt x="15764" y="18759"/>
                </a:lnTo>
                <a:cubicBezTo>
                  <a:pt x="16198" y="18759"/>
                  <a:pt x="16497" y="18498"/>
                  <a:pt x="16559" y="18183"/>
                </a:cubicBezTo>
                <a:lnTo>
                  <a:pt x="16559" y="10941"/>
                </a:lnTo>
                <a:cubicBezTo>
                  <a:pt x="16559" y="10626"/>
                  <a:pt x="16198" y="10350"/>
                  <a:pt x="15764" y="10350"/>
                </a:cubicBezTo>
                <a:lnTo>
                  <a:pt x="5778" y="10350"/>
                </a:lnTo>
                <a:close/>
                <a:moveTo>
                  <a:pt x="6573" y="11517"/>
                </a:moveTo>
                <a:lnTo>
                  <a:pt x="14949" y="11517"/>
                </a:lnTo>
                <a:lnTo>
                  <a:pt x="14949" y="17592"/>
                </a:lnTo>
                <a:lnTo>
                  <a:pt x="6573" y="17592"/>
                </a:lnTo>
                <a:lnTo>
                  <a:pt x="6573" y="1151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0" name="Shape"/>
          <p:cNvSpPr/>
          <p:nvPr/>
        </p:nvSpPr>
        <p:spPr>
          <a:xfrm>
            <a:off x="19291299" y="8966200"/>
            <a:ext cx="288295" cy="575309"/>
          </a:xfrm>
          <a:custGeom>
            <a:avLst/>
            <a:gdLst/>
            <a:ahLst/>
            <a:cxnLst>
              <a:cxn ang="0">
                <a:pos x="wd2" y="hd2"/>
              </a:cxn>
              <a:cxn ang="5400000">
                <a:pos x="wd2" y="hd2"/>
              </a:cxn>
              <a:cxn ang="10800000">
                <a:pos x="wd2" y="hd2"/>
              </a:cxn>
              <a:cxn ang="16200000">
                <a:pos x="wd2" y="hd2"/>
              </a:cxn>
            </a:cxnLst>
            <a:rect l="0" t="0" r="r" b="b"/>
            <a:pathLst>
              <a:path w="21600" h="21600" extrusionOk="0">
                <a:moveTo>
                  <a:pt x="21600" y="16307"/>
                </a:moveTo>
                <a:cubicBezTo>
                  <a:pt x="21600" y="15163"/>
                  <a:pt x="19792" y="14257"/>
                  <a:pt x="17508" y="14257"/>
                </a:cubicBezTo>
                <a:cubicBezTo>
                  <a:pt x="15225" y="14257"/>
                  <a:pt x="13417" y="15163"/>
                  <a:pt x="13417" y="16307"/>
                </a:cubicBezTo>
                <a:lnTo>
                  <a:pt x="13417" y="19502"/>
                </a:lnTo>
                <a:cubicBezTo>
                  <a:pt x="13417" y="19979"/>
                  <a:pt x="12655" y="20313"/>
                  <a:pt x="11799" y="20313"/>
                </a:cubicBezTo>
                <a:cubicBezTo>
                  <a:pt x="10943" y="20313"/>
                  <a:pt x="10182" y="19931"/>
                  <a:pt x="10182" y="19502"/>
                </a:cubicBezTo>
                <a:lnTo>
                  <a:pt x="10182" y="17785"/>
                </a:lnTo>
                <a:lnTo>
                  <a:pt x="10182" y="14495"/>
                </a:lnTo>
                <a:cubicBezTo>
                  <a:pt x="11799" y="14257"/>
                  <a:pt x="13036" y="13446"/>
                  <a:pt x="13036" y="12540"/>
                </a:cubicBezTo>
                <a:lnTo>
                  <a:pt x="13036" y="11921"/>
                </a:lnTo>
                <a:cubicBezTo>
                  <a:pt x="15891" y="11158"/>
                  <a:pt x="17794" y="9680"/>
                  <a:pt x="17794" y="8011"/>
                </a:cubicBezTo>
                <a:lnTo>
                  <a:pt x="17794" y="4578"/>
                </a:lnTo>
                <a:cubicBezTo>
                  <a:pt x="17794" y="4434"/>
                  <a:pt x="17699" y="4244"/>
                  <a:pt x="17413" y="4148"/>
                </a:cubicBezTo>
                <a:cubicBezTo>
                  <a:pt x="17223" y="4053"/>
                  <a:pt x="16842" y="3958"/>
                  <a:pt x="16557" y="3958"/>
                </a:cubicBezTo>
                <a:lnTo>
                  <a:pt x="14749" y="3958"/>
                </a:lnTo>
                <a:lnTo>
                  <a:pt x="14749" y="620"/>
                </a:lnTo>
                <a:cubicBezTo>
                  <a:pt x="14749" y="286"/>
                  <a:pt x="14178" y="0"/>
                  <a:pt x="13512" y="0"/>
                </a:cubicBezTo>
                <a:cubicBezTo>
                  <a:pt x="12846" y="0"/>
                  <a:pt x="12275" y="286"/>
                  <a:pt x="12275" y="620"/>
                </a:cubicBezTo>
                <a:lnTo>
                  <a:pt x="12275" y="3958"/>
                </a:lnTo>
                <a:lnTo>
                  <a:pt x="5519" y="3958"/>
                </a:lnTo>
                <a:lnTo>
                  <a:pt x="5519" y="620"/>
                </a:lnTo>
                <a:cubicBezTo>
                  <a:pt x="5519" y="286"/>
                  <a:pt x="4948" y="0"/>
                  <a:pt x="4282" y="0"/>
                </a:cubicBezTo>
                <a:cubicBezTo>
                  <a:pt x="3616" y="0"/>
                  <a:pt x="3045" y="286"/>
                  <a:pt x="3045" y="620"/>
                </a:cubicBezTo>
                <a:lnTo>
                  <a:pt x="3045" y="3958"/>
                </a:lnTo>
                <a:lnTo>
                  <a:pt x="1237" y="3958"/>
                </a:lnTo>
                <a:cubicBezTo>
                  <a:pt x="571" y="3958"/>
                  <a:pt x="0" y="4244"/>
                  <a:pt x="0" y="4577"/>
                </a:cubicBezTo>
                <a:lnTo>
                  <a:pt x="0" y="8011"/>
                </a:lnTo>
                <a:cubicBezTo>
                  <a:pt x="0" y="9727"/>
                  <a:pt x="1903" y="11205"/>
                  <a:pt x="4758" y="11968"/>
                </a:cubicBezTo>
                <a:lnTo>
                  <a:pt x="4758" y="12588"/>
                </a:lnTo>
                <a:cubicBezTo>
                  <a:pt x="4758" y="13494"/>
                  <a:pt x="5995" y="14305"/>
                  <a:pt x="7612" y="14543"/>
                </a:cubicBezTo>
                <a:lnTo>
                  <a:pt x="7612" y="17833"/>
                </a:lnTo>
                <a:lnTo>
                  <a:pt x="7612" y="19550"/>
                </a:lnTo>
                <a:cubicBezTo>
                  <a:pt x="7612" y="20694"/>
                  <a:pt x="9420" y="21600"/>
                  <a:pt x="11704" y="21600"/>
                </a:cubicBezTo>
                <a:cubicBezTo>
                  <a:pt x="13988" y="21600"/>
                  <a:pt x="15795" y="20694"/>
                  <a:pt x="15795" y="19550"/>
                </a:cubicBezTo>
                <a:lnTo>
                  <a:pt x="15795" y="16355"/>
                </a:lnTo>
                <a:cubicBezTo>
                  <a:pt x="15795" y="15878"/>
                  <a:pt x="16557" y="15544"/>
                  <a:pt x="17413" y="15544"/>
                </a:cubicBezTo>
                <a:cubicBezTo>
                  <a:pt x="18269" y="15544"/>
                  <a:pt x="19031" y="15926"/>
                  <a:pt x="19031" y="16355"/>
                </a:cubicBezTo>
                <a:lnTo>
                  <a:pt x="19031" y="18072"/>
                </a:lnTo>
                <a:cubicBezTo>
                  <a:pt x="19031" y="18405"/>
                  <a:pt x="19601" y="18691"/>
                  <a:pt x="20268" y="18691"/>
                </a:cubicBezTo>
                <a:cubicBezTo>
                  <a:pt x="20934" y="18691"/>
                  <a:pt x="21505" y="18405"/>
                  <a:pt x="21505" y="18072"/>
                </a:cubicBezTo>
                <a:lnTo>
                  <a:pt x="21600" y="16307"/>
                </a:lnTo>
                <a:close/>
                <a:moveTo>
                  <a:pt x="2474" y="7963"/>
                </a:moveTo>
                <a:lnTo>
                  <a:pt x="2474" y="5150"/>
                </a:lnTo>
                <a:lnTo>
                  <a:pt x="15320" y="5150"/>
                </a:lnTo>
                <a:lnTo>
                  <a:pt x="15320" y="7963"/>
                </a:lnTo>
                <a:cubicBezTo>
                  <a:pt x="15320" y="7963"/>
                  <a:pt x="15320" y="7963"/>
                  <a:pt x="15320" y="7963"/>
                </a:cubicBezTo>
                <a:cubicBezTo>
                  <a:pt x="15320" y="9727"/>
                  <a:pt x="12465" y="11158"/>
                  <a:pt x="8945" y="11158"/>
                </a:cubicBezTo>
                <a:cubicBezTo>
                  <a:pt x="5329" y="11158"/>
                  <a:pt x="2474" y="9727"/>
                  <a:pt x="2474" y="7963"/>
                </a:cubicBezTo>
                <a:close/>
                <a:moveTo>
                  <a:pt x="7232" y="12302"/>
                </a:moveTo>
                <a:cubicBezTo>
                  <a:pt x="7803" y="12350"/>
                  <a:pt x="8279" y="12397"/>
                  <a:pt x="8849" y="12397"/>
                </a:cubicBezTo>
                <a:cubicBezTo>
                  <a:pt x="9420" y="12397"/>
                  <a:pt x="9991" y="12350"/>
                  <a:pt x="10467" y="12302"/>
                </a:cubicBezTo>
                <a:lnTo>
                  <a:pt x="10467" y="12493"/>
                </a:lnTo>
                <a:cubicBezTo>
                  <a:pt x="10467" y="12970"/>
                  <a:pt x="9706" y="13303"/>
                  <a:pt x="8849" y="13303"/>
                </a:cubicBezTo>
                <a:cubicBezTo>
                  <a:pt x="7898" y="13303"/>
                  <a:pt x="7232" y="12922"/>
                  <a:pt x="7232" y="12493"/>
                </a:cubicBezTo>
                <a:lnTo>
                  <a:pt x="7232" y="12302"/>
                </a:lnTo>
                <a:close/>
              </a:path>
            </a:pathLst>
          </a:custGeom>
          <a:solidFill>
            <a:srgbClr val="F99230"/>
          </a:solidFill>
          <a:ln w="12700">
            <a:miter lim="400000"/>
          </a:ln>
        </p:spPr>
        <p:txBody>
          <a:bodyPr lIns="38100" tIns="38100" rIns="38100" bIns="38100" anchor="ctr"/>
          <a:lstStyle/>
          <a:p>
            <a:pPr defTabSz="457200">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1" name="Shape"/>
          <p:cNvSpPr/>
          <p:nvPr/>
        </p:nvSpPr>
        <p:spPr>
          <a:xfrm>
            <a:off x="20434300" y="9029700"/>
            <a:ext cx="609600" cy="440532"/>
          </a:xfrm>
          <a:custGeom>
            <a:avLst/>
            <a:gdLst/>
            <a:ahLst/>
            <a:cxnLst>
              <a:cxn ang="0">
                <a:pos x="wd2" y="hd2"/>
              </a:cxn>
              <a:cxn ang="5400000">
                <a:pos x="wd2" y="hd2"/>
              </a:cxn>
              <a:cxn ang="10800000">
                <a:pos x="wd2" y="hd2"/>
              </a:cxn>
              <a:cxn ang="16200000">
                <a:pos x="wd2" y="hd2"/>
              </a:cxn>
            </a:cxnLst>
            <a:rect l="0" t="0" r="r" b="b"/>
            <a:pathLst>
              <a:path w="21600" h="21600" extrusionOk="0">
                <a:moveTo>
                  <a:pt x="3516" y="0"/>
                </a:moveTo>
                <a:cubicBezTo>
                  <a:pt x="3246" y="0"/>
                  <a:pt x="3012" y="249"/>
                  <a:pt x="2967" y="623"/>
                </a:cubicBezTo>
                <a:lnTo>
                  <a:pt x="0" y="16502"/>
                </a:lnTo>
                <a:cubicBezTo>
                  <a:pt x="0" y="16502"/>
                  <a:pt x="0" y="16560"/>
                  <a:pt x="0" y="16560"/>
                </a:cubicBezTo>
                <a:cubicBezTo>
                  <a:pt x="0" y="16560"/>
                  <a:pt x="0" y="16618"/>
                  <a:pt x="0" y="16618"/>
                </a:cubicBezTo>
                <a:lnTo>
                  <a:pt x="0" y="20802"/>
                </a:lnTo>
                <a:cubicBezTo>
                  <a:pt x="0" y="21238"/>
                  <a:pt x="276" y="21600"/>
                  <a:pt x="591" y="21600"/>
                </a:cubicBezTo>
                <a:lnTo>
                  <a:pt x="21009" y="21600"/>
                </a:lnTo>
                <a:cubicBezTo>
                  <a:pt x="21324" y="21600"/>
                  <a:pt x="21600" y="21238"/>
                  <a:pt x="21600" y="20802"/>
                </a:cubicBezTo>
                <a:lnTo>
                  <a:pt x="21516" y="16560"/>
                </a:lnTo>
                <a:cubicBezTo>
                  <a:pt x="21516" y="16560"/>
                  <a:pt x="21516" y="16502"/>
                  <a:pt x="21516" y="16502"/>
                </a:cubicBezTo>
                <a:cubicBezTo>
                  <a:pt x="21516" y="16502"/>
                  <a:pt x="21516" y="16443"/>
                  <a:pt x="21516" y="16443"/>
                </a:cubicBezTo>
                <a:lnTo>
                  <a:pt x="18492" y="623"/>
                </a:lnTo>
                <a:cubicBezTo>
                  <a:pt x="18447" y="249"/>
                  <a:pt x="18183" y="0"/>
                  <a:pt x="17958" y="0"/>
                </a:cubicBezTo>
                <a:lnTo>
                  <a:pt x="3516" y="0"/>
                </a:lnTo>
                <a:close/>
                <a:moveTo>
                  <a:pt x="3909" y="1557"/>
                </a:moveTo>
                <a:lnTo>
                  <a:pt x="17508" y="1557"/>
                </a:lnTo>
                <a:lnTo>
                  <a:pt x="20208" y="15762"/>
                </a:lnTo>
                <a:lnTo>
                  <a:pt x="1266" y="15762"/>
                </a:lnTo>
                <a:lnTo>
                  <a:pt x="3909" y="1557"/>
                </a:lnTo>
                <a:close/>
                <a:moveTo>
                  <a:pt x="1041" y="17377"/>
                </a:moveTo>
                <a:lnTo>
                  <a:pt x="20334" y="17377"/>
                </a:lnTo>
                <a:lnTo>
                  <a:pt x="20334" y="19926"/>
                </a:lnTo>
                <a:lnTo>
                  <a:pt x="1041" y="19926"/>
                </a:lnTo>
                <a:lnTo>
                  <a:pt x="1041" y="17377"/>
                </a:lnTo>
                <a:close/>
                <a:moveTo>
                  <a:pt x="18014" y="18058"/>
                </a:moveTo>
                <a:cubicBezTo>
                  <a:pt x="17969" y="18058"/>
                  <a:pt x="17930" y="18055"/>
                  <a:pt x="17930" y="18117"/>
                </a:cubicBezTo>
                <a:cubicBezTo>
                  <a:pt x="17885" y="18117"/>
                  <a:pt x="17845" y="18175"/>
                  <a:pt x="17845" y="18175"/>
                </a:cubicBezTo>
                <a:cubicBezTo>
                  <a:pt x="17800" y="18175"/>
                  <a:pt x="17792" y="18249"/>
                  <a:pt x="17747" y="18311"/>
                </a:cubicBezTo>
                <a:cubicBezTo>
                  <a:pt x="17702" y="18374"/>
                  <a:pt x="17708" y="18366"/>
                  <a:pt x="17662" y="18428"/>
                </a:cubicBezTo>
                <a:cubicBezTo>
                  <a:pt x="17662" y="18490"/>
                  <a:pt x="17620" y="18502"/>
                  <a:pt x="17620" y="18564"/>
                </a:cubicBezTo>
                <a:cubicBezTo>
                  <a:pt x="17620" y="18627"/>
                  <a:pt x="17564" y="18681"/>
                  <a:pt x="17564" y="18681"/>
                </a:cubicBezTo>
                <a:cubicBezTo>
                  <a:pt x="17564" y="18743"/>
                  <a:pt x="17564" y="18813"/>
                  <a:pt x="17564" y="18876"/>
                </a:cubicBezTo>
                <a:cubicBezTo>
                  <a:pt x="17564" y="18938"/>
                  <a:pt x="17564" y="18989"/>
                  <a:pt x="17564" y="19051"/>
                </a:cubicBezTo>
                <a:cubicBezTo>
                  <a:pt x="17519" y="19113"/>
                  <a:pt x="17564" y="19187"/>
                  <a:pt x="17564" y="19187"/>
                </a:cubicBezTo>
                <a:cubicBezTo>
                  <a:pt x="17564" y="19249"/>
                  <a:pt x="17620" y="19304"/>
                  <a:pt x="17620" y="19304"/>
                </a:cubicBezTo>
                <a:cubicBezTo>
                  <a:pt x="17620" y="19366"/>
                  <a:pt x="17660" y="19358"/>
                  <a:pt x="17705" y="19420"/>
                </a:cubicBezTo>
                <a:cubicBezTo>
                  <a:pt x="17750" y="19483"/>
                  <a:pt x="17744" y="19494"/>
                  <a:pt x="17789" y="19557"/>
                </a:cubicBezTo>
                <a:cubicBezTo>
                  <a:pt x="17834" y="19557"/>
                  <a:pt x="17843" y="19615"/>
                  <a:pt x="17888" y="19615"/>
                </a:cubicBezTo>
                <a:cubicBezTo>
                  <a:pt x="17932" y="19615"/>
                  <a:pt x="17972" y="19673"/>
                  <a:pt x="17972" y="19673"/>
                </a:cubicBezTo>
                <a:cubicBezTo>
                  <a:pt x="18017" y="19673"/>
                  <a:pt x="18067" y="19673"/>
                  <a:pt x="18112" y="19673"/>
                </a:cubicBezTo>
                <a:cubicBezTo>
                  <a:pt x="18157" y="19673"/>
                  <a:pt x="18194" y="19673"/>
                  <a:pt x="18239" y="19673"/>
                </a:cubicBezTo>
                <a:cubicBezTo>
                  <a:pt x="18284" y="19673"/>
                  <a:pt x="18337" y="19677"/>
                  <a:pt x="18338" y="19615"/>
                </a:cubicBezTo>
                <a:cubicBezTo>
                  <a:pt x="18382" y="19615"/>
                  <a:pt x="18422" y="19557"/>
                  <a:pt x="18422" y="19557"/>
                </a:cubicBezTo>
                <a:cubicBezTo>
                  <a:pt x="18422" y="19557"/>
                  <a:pt x="18475" y="19483"/>
                  <a:pt x="18520" y="19420"/>
                </a:cubicBezTo>
                <a:cubicBezTo>
                  <a:pt x="18610" y="19296"/>
                  <a:pt x="18689" y="19062"/>
                  <a:pt x="18689" y="18876"/>
                </a:cubicBezTo>
                <a:cubicBezTo>
                  <a:pt x="18689" y="18813"/>
                  <a:pt x="18689" y="18743"/>
                  <a:pt x="18689" y="18681"/>
                </a:cubicBezTo>
                <a:cubicBezTo>
                  <a:pt x="18689" y="18619"/>
                  <a:pt x="18692" y="18564"/>
                  <a:pt x="18647" y="18564"/>
                </a:cubicBezTo>
                <a:cubicBezTo>
                  <a:pt x="18647" y="18502"/>
                  <a:pt x="18605" y="18428"/>
                  <a:pt x="18605" y="18428"/>
                </a:cubicBezTo>
                <a:cubicBezTo>
                  <a:pt x="18605" y="18366"/>
                  <a:pt x="18565" y="18374"/>
                  <a:pt x="18520" y="18311"/>
                </a:cubicBezTo>
                <a:cubicBezTo>
                  <a:pt x="18475" y="18249"/>
                  <a:pt x="18467" y="18237"/>
                  <a:pt x="18422" y="18175"/>
                </a:cubicBezTo>
                <a:cubicBezTo>
                  <a:pt x="18377" y="18175"/>
                  <a:pt x="18382" y="18117"/>
                  <a:pt x="18338" y="18117"/>
                </a:cubicBezTo>
                <a:cubicBezTo>
                  <a:pt x="18293" y="18117"/>
                  <a:pt x="18239" y="18058"/>
                  <a:pt x="18239" y="18058"/>
                </a:cubicBezTo>
                <a:cubicBezTo>
                  <a:pt x="18149" y="18058"/>
                  <a:pt x="18104" y="18058"/>
                  <a:pt x="18014" y="1805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2" name="Shape"/>
          <p:cNvSpPr/>
          <p:nvPr/>
        </p:nvSpPr>
        <p:spPr>
          <a:xfrm>
            <a:off x="21831300" y="9029700"/>
            <a:ext cx="440532" cy="439341"/>
          </a:xfrm>
          <a:custGeom>
            <a:avLst/>
            <a:gdLst/>
            <a:ahLst/>
            <a:cxnLst>
              <a:cxn ang="0">
                <a:pos x="wd2" y="hd2"/>
              </a:cxn>
              <a:cxn ang="5400000">
                <a:pos x="wd2" y="hd2"/>
              </a:cxn>
              <a:cxn ang="10800000">
                <a:pos x="wd2" y="hd2"/>
              </a:cxn>
              <a:cxn ang="16200000">
                <a:pos x="wd2" y="hd2"/>
              </a:cxn>
            </a:cxnLst>
            <a:rect l="0" t="0" r="r" b="b"/>
            <a:pathLst>
              <a:path w="21600" h="21600" extrusionOk="0">
                <a:moveTo>
                  <a:pt x="5176" y="0"/>
                </a:moveTo>
                <a:cubicBezTo>
                  <a:pt x="3869" y="0"/>
                  <a:pt x="2744" y="1065"/>
                  <a:pt x="2744" y="2439"/>
                </a:cubicBezTo>
                <a:lnTo>
                  <a:pt x="2744" y="9990"/>
                </a:lnTo>
                <a:lnTo>
                  <a:pt x="817" y="9990"/>
                </a:lnTo>
                <a:cubicBezTo>
                  <a:pt x="381" y="9990"/>
                  <a:pt x="0" y="10373"/>
                  <a:pt x="0" y="10810"/>
                </a:cubicBezTo>
                <a:lnTo>
                  <a:pt x="0" y="20800"/>
                </a:lnTo>
                <a:cubicBezTo>
                  <a:pt x="0" y="21237"/>
                  <a:pt x="381" y="21600"/>
                  <a:pt x="817" y="21600"/>
                </a:cubicBezTo>
                <a:lnTo>
                  <a:pt x="20802" y="21600"/>
                </a:lnTo>
                <a:cubicBezTo>
                  <a:pt x="21238" y="21600"/>
                  <a:pt x="21600" y="21237"/>
                  <a:pt x="21600" y="20800"/>
                </a:cubicBezTo>
                <a:lnTo>
                  <a:pt x="21600" y="10810"/>
                </a:lnTo>
                <a:cubicBezTo>
                  <a:pt x="21600" y="10373"/>
                  <a:pt x="21238" y="9990"/>
                  <a:pt x="20802" y="9990"/>
                </a:cubicBezTo>
                <a:lnTo>
                  <a:pt x="18876" y="9990"/>
                </a:lnTo>
                <a:lnTo>
                  <a:pt x="18876" y="2439"/>
                </a:lnTo>
                <a:cubicBezTo>
                  <a:pt x="18876" y="1128"/>
                  <a:pt x="17813" y="0"/>
                  <a:pt x="16443" y="0"/>
                </a:cubicBezTo>
                <a:lnTo>
                  <a:pt x="5176" y="0"/>
                </a:lnTo>
                <a:close/>
                <a:moveTo>
                  <a:pt x="5176" y="1620"/>
                </a:moveTo>
                <a:lnTo>
                  <a:pt x="16443" y="1620"/>
                </a:lnTo>
                <a:cubicBezTo>
                  <a:pt x="16879" y="1620"/>
                  <a:pt x="17241" y="2002"/>
                  <a:pt x="17241" y="2439"/>
                </a:cubicBezTo>
                <a:lnTo>
                  <a:pt x="17241" y="9990"/>
                </a:lnTo>
                <a:lnTo>
                  <a:pt x="4359" y="9990"/>
                </a:lnTo>
                <a:lnTo>
                  <a:pt x="4359" y="2439"/>
                </a:lnTo>
                <a:cubicBezTo>
                  <a:pt x="4359" y="2002"/>
                  <a:pt x="4740" y="1620"/>
                  <a:pt x="5176" y="1620"/>
                </a:cubicBezTo>
                <a:close/>
                <a:moveTo>
                  <a:pt x="8290" y="3122"/>
                </a:moveTo>
                <a:cubicBezTo>
                  <a:pt x="7854" y="3122"/>
                  <a:pt x="7473" y="3504"/>
                  <a:pt x="7472" y="3941"/>
                </a:cubicBezTo>
                <a:lnTo>
                  <a:pt x="7472" y="8117"/>
                </a:lnTo>
                <a:cubicBezTo>
                  <a:pt x="7472" y="8554"/>
                  <a:pt x="7854" y="8937"/>
                  <a:pt x="8290" y="8937"/>
                </a:cubicBezTo>
                <a:cubicBezTo>
                  <a:pt x="8726" y="8937"/>
                  <a:pt x="9088" y="8554"/>
                  <a:pt x="9088" y="8117"/>
                </a:cubicBezTo>
                <a:lnTo>
                  <a:pt x="9088" y="3941"/>
                </a:lnTo>
                <a:cubicBezTo>
                  <a:pt x="9087" y="3504"/>
                  <a:pt x="8725" y="3122"/>
                  <a:pt x="8290" y="3122"/>
                </a:cubicBezTo>
                <a:close/>
                <a:moveTo>
                  <a:pt x="10780" y="3122"/>
                </a:moveTo>
                <a:cubicBezTo>
                  <a:pt x="10345" y="3122"/>
                  <a:pt x="9963" y="3504"/>
                  <a:pt x="9963" y="3941"/>
                </a:cubicBezTo>
                <a:lnTo>
                  <a:pt x="9963" y="8117"/>
                </a:lnTo>
                <a:cubicBezTo>
                  <a:pt x="9963" y="8554"/>
                  <a:pt x="10344" y="8937"/>
                  <a:pt x="10780" y="8937"/>
                </a:cubicBezTo>
                <a:cubicBezTo>
                  <a:pt x="11216" y="8937"/>
                  <a:pt x="11579" y="8554"/>
                  <a:pt x="11578" y="8117"/>
                </a:cubicBezTo>
                <a:lnTo>
                  <a:pt x="11578" y="3941"/>
                </a:lnTo>
                <a:cubicBezTo>
                  <a:pt x="11516" y="3504"/>
                  <a:pt x="11216" y="3122"/>
                  <a:pt x="10780" y="3122"/>
                </a:cubicBezTo>
                <a:close/>
                <a:moveTo>
                  <a:pt x="13271" y="3122"/>
                </a:moveTo>
                <a:cubicBezTo>
                  <a:pt x="12835" y="3122"/>
                  <a:pt x="12454" y="3504"/>
                  <a:pt x="12454" y="3941"/>
                </a:cubicBezTo>
                <a:lnTo>
                  <a:pt x="12454" y="8117"/>
                </a:lnTo>
                <a:cubicBezTo>
                  <a:pt x="12454" y="8554"/>
                  <a:pt x="12835" y="8937"/>
                  <a:pt x="13271" y="8937"/>
                </a:cubicBezTo>
                <a:cubicBezTo>
                  <a:pt x="13707" y="8937"/>
                  <a:pt x="14069" y="8554"/>
                  <a:pt x="14069" y="8117"/>
                </a:cubicBezTo>
                <a:lnTo>
                  <a:pt x="14069" y="3941"/>
                </a:lnTo>
                <a:cubicBezTo>
                  <a:pt x="14069" y="3504"/>
                  <a:pt x="13707" y="3122"/>
                  <a:pt x="13271" y="3122"/>
                </a:cubicBezTo>
                <a:close/>
                <a:moveTo>
                  <a:pt x="1557" y="11551"/>
                </a:moveTo>
                <a:lnTo>
                  <a:pt x="3483" y="11551"/>
                </a:lnTo>
                <a:lnTo>
                  <a:pt x="18000" y="11551"/>
                </a:lnTo>
                <a:lnTo>
                  <a:pt x="19926" y="11551"/>
                </a:lnTo>
                <a:lnTo>
                  <a:pt x="19926" y="19980"/>
                </a:lnTo>
                <a:lnTo>
                  <a:pt x="1557" y="19980"/>
                </a:lnTo>
                <a:lnTo>
                  <a:pt x="1557" y="1155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3" name="Shape"/>
          <p:cNvSpPr/>
          <p:nvPr/>
        </p:nvSpPr>
        <p:spPr>
          <a:xfrm>
            <a:off x="3454400" y="10058400"/>
            <a:ext cx="609600" cy="61079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cubicBezTo>
                  <a:pt x="3285" y="0"/>
                  <a:pt x="3009" y="275"/>
                  <a:pt x="3009" y="590"/>
                </a:cubicBezTo>
                <a:lnTo>
                  <a:pt x="3009" y="7004"/>
                </a:lnTo>
                <a:lnTo>
                  <a:pt x="591" y="7004"/>
                </a:lnTo>
                <a:cubicBezTo>
                  <a:pt x="276" y="7004"/>
                  <a:pt x="0" y="7279"/>
                  <a:pt x="0" y="7593"/>
                </a:cubicBezTo>
                <a:lnTo>
                  <a:pt x="0" y="17965"/>
                </a:lnTo>
                <a:cubicBezTo>
                  <a:pt x="0" y="18279"/>
                  <a:pt x="276" y="18554"/>
                  <a:pt x="591" y="18554"/>
                </a:cubicBezTo>
                <a:lnTo>
                  <a:pt x="3009" y="18554"/>
                </a:lnTo>
                <a:lnTo>
                  <a:pt x="3009" y="21025"/>
                </a:lnTo>
                <a:cubicBezTo>
                  <a:pt x="3009" y="21339"/>
                  <a:pt x="3285" y="21600"/>
                  <a:pt x="3600" y="21600"/>
                </a:cubicBezTo>
                <a:lnTo>
                  <a:pt x="18000" y="21600"/>
                </a:lnTo>
                <a:cubicBezTo>
                  <a:pt x="18315" y="21600"/>
                  <a:pt x="18591" y="21339"/>
                  <a:pt x="18591" y="21025"/>
                </a:cubicBezTo>
                <a:lnTo>
                  <a:pt x="18591" y="18554"/>
                </a:lnTo>
                <a:lnTo>
                  <a:pt x="21009" y="18554"/>
                </a:lnTo>
                <a:cubicBezTo>
                  <a:pt x="21324" y="18554"/>
                  <a:pt x="21600" y="18279"/>
                  <a:pt x="21600" y="17965"/>
                </a:cubicBezTo>
                <a:lnTo>
                  <a:pt x="21600" y="7551"/>
                </a:lnTo>
                <a:cubicBezTo>
                  <a:pt x="21600" y="7281"/>
                  <a:pt x="21369" y="7004"/>
                  <a:pt x="21009" y="7004"/>
                </a:cubicBezTo>
                <a:lnTo>
                  <a:pt x="18591" y="7004"/>
                </a:lnTo>
                <a:lnTo>
                  <a:pt x="18591" y="590"/>
                </a:lnTo>
                <a:cubicBezTo>
                  <a:pt x="18591" y="275"/>
                  <a:pt x="18315" y="0"/>
                  <a:pt x="18000" y="0"/>
                </a:cubicBezTo>
                <a:lnTo>
                  <a:pt x="3600" y="0"/>
                </a:lnTo>
                <a:close/>
                <a:moveTo>
                  <a:pt x="4191" y="1165"/>
                </a:moveTo>
                <a:lnTo>
                  <a:pt x="17466" y="1165"/>
                </a:lnTo>
                <a:lnTo>
                  <a:pt x="17466" y="7004"/>
                </a:lnTo>
                <a:lnTo>
                  <a:pt x="4191" y="7004"/>
                </a:lnTo>
                <a:lnTo>
                  <a:pt x="4191" y="1165"/>
                </a:lnTo>
                <a:close/>
                <a:moveTo>
                  <a:pt x="1209" y="8168"/>
                </a:moveTo>
                <a:lnTo>
                  <a:pt x="3642" y="8168"/>
                </a:lnTo>
                <a:lnTo>
                  <a:pt x="18042" y="8168"/>
                </a:lnTo>
                <a:lnTo>
                  <a:pt x="20475" y="8168"/>
                </a:lnTo>
                <a:lnTo>
                  <a:pt x="20475" y="17432"/>
                </a:lnTo>
                <a:lnTo>
                  <a:pt x="18633" y="17432"/>
                </a:lnTo>
                <a:lnTo>
                  <a:pt x="18633" y="14288"/>
                </a:lnTo>
                <a:cubicBezTo>
                  <a:pt x="18633" y="13973"/>
                  <a:pt x="18357" y="13698"/>
                  <a:pt x="18042" y="13698"/>
                </a:cubicBezTo>
                <a:lnTo>
                  <a:pt x="3642" y="13698"/>
                </a:lnTo>
                <a:cubicBezTo>
                  <a:pt x="3327" y="13698"/>
                  <a:pt x="3066" y="13973"/>
                  <a:pt x="3066" y="14288"/>
                </a:cubicBezTo>
                <a:lnTo>
                  <a:pt x="3066" y="17432"/>
                </a:lnTo>
                <a:lnTo>
                  <a:pt x="1209" y="17432"/>
                </a:lnTo>
                <a:lnTo>
                  <a:pt x="1209" y="8168"/>
                </a:lnTo>
                <a:close/>
                <a:moveTo>
                  <a:pt x="18000" y="10330"/>
                </a:moveTo>
                <a:cubicBezTo>
                  <a:pt x="17955" y="10330"/>
                  <a:pt x="17916" y="10327"/>
                  <a:pt x="17916" y="10372"/>
                </a:cubicBezTo>
                <a:cubicBezTo>
                  <a:pt x="17871" y="10372"/>
                  <a:pt x="17817" y="10414"/>
                  <a:pt x="17817" y="10414"/>
                </a:cubicBezTo>
                <a:cubicBezTo>
                  <a:pt x="17772" y="10414"/>
                  <a:pt x="17778" y="10467"/>
                  <a:pt x="17733" y="10512"/>
                </a:cubicBezTo>
                <a:cubicBezTo>
                  <a:pt x="17643" y="10602"/>
                  <a:pt x="17550" y="10785"/>
                  <a:pt x="17550" y="10919"/>
                </a:cubicBezTo>
                <a:cubicBezTo>
                  <a:pt x="17550" y="10964"/>
                  <a:pt x="17550" y="11003"/>
                  <a:pt x="17550" y="11004"/>
                </a:cubicBezTo>
                <a:cubicBezTo>
                  <a:pt x="17550" y="11048"/>
                  <a:pt x="17547" y="11088"/>
                  <a:pt x="17592" y="11088"/>
                </a:cubicBezTo>
                <a:cubicBezTo>
                  <a:pt x="17592" y="11133"/>
                  <a:pt x="17634" y="11186"/>
                  <a:pt x="17634" y="11186"/>
                </a:cubicBezTo>
                <a:cubicBezTo>
                  <a:pt x="17634" y="11231"/>
                  <a:pt x="17688" y="11225"/>
                  <a:pt x="17733" y="11270"/>
                </a:cubicBezTo>
                <a:cubicBezTo>
                  <a:pt x="17778" y="11315"/>
                  <a:pt x="17772" y="11323"/>
                  <a:pt x="17817" y="11368"/>
                </a:cubicBezTo>
                <a:cubicBezTo>
                  <a:pt x="17862" y="11368"/>
                  <a:pt x="17871" y="11410"/>
                  <a:pt x="17916" y="11411"/>
                </a:cubicBezTo>
                <a:cubicBezTo>
                  <a:pt x="17961" y="11411"/>
                  <a:pt x="18000" y="11453"/>
                  <a:pt x="18000" y="11453"/>
                </a:cubicBezTo>
                <a:cubicBezTo>
                  <a:pt x="18045" y="11453"/>
                  <a:pt x="18096" y="11453"/>
                  <a:pt x="18141" y="11453"/>
                </a:cubicBezTo>
                <a:cubicBezTo>
                  <a:pt x="18276" y="11453"/>
                  <a:pt x="18444" y="11405"/>
                  <a:pt x="18534" y="11270"/>
                </a:cubicBezTo>
                <a:cubicBezTo>
                  <a:pt x="18624" y="11180"/>
                  <a:pt x="18717" y="10998"/>
                  <a:pt x="18717" y="10863"/>
                </a:cubicBezTo>
                <a:cubicBezTo>
                  <a:pt x="18717" y="10728"/>
                  <a:pt x="18669" y="10560"/>
                  <a:pt x="18534" y="10470"/>
                </a:cubicBezTo>
                <a:cubicBezTo>
                  <a:pt x="18399" y="10380"/>
                  <a:pt x="18180" y="10330"/>
                  <a:pt x="18000" y="10330"/>
                </a:cubicBezTo>
                <a:close/>
                <a:moveTo>
                  <a:pt x="4191" y="14821"/>
                </a:moveTo>
                <a:lnTo>
                  <a:pt x="17466" y="14821"/>
                </a:lnTo>
                <a:lnTo>
                  <a:pt x="17466" y="17965"/>
                </a:lnTo>
                <a:lnTo>
                  <a:pt x="17466" y="20435"/>
                </a:lnTo>
                <a:lnTo>
                  <a:pt x="4191" y="20435"/>
                </a:lnTo>
                <a:lnTo>
                  <a:pt x="4191" y="17965"/>
                </a:lnTo>
                <a:lnTo>
                  <a:pt x="4191" y="14821"/>
                </a:lnTo>
                <a:close/>
                <a:moveTo>
                  <a:pt x="7341" y="15719"/>
                </a:moveTo>
                <a:cubicBezTo>
                  <a:pt x="7026" y="15719"/>
                  <a:pt x="6750" y="15994"/>
                  <a:pt x="6750" y="16309"/>
                </a:cubicBezTo>
                <a:cubicBezTo>
                  <a:pt x="6750" y="16623"/>
                  <a:pt x="7026" y="16884"/>
                  <a:pt x="7341" y="16884"/>
                </a:cubicBezTo>
                <a:lnTo>
                  <a:pt x="14541" y="16884"/>
                </a:lnTo>
                <a:cubicBezTo>
                  <a:pt x="14856" y="16884"/>
                  <a:pt x="15117" y="16623"/>
                  <a:pt x="15117" y="16309"/>
                </a:cubicBezTo>
                <a:cubicBezTo>
                  <a:pt x="15117" y="15994"/>
                  <a:pt x="14856" y="15719"/>
                  <a:pt x="14541" y="15719"/>
                </a:cubicBezTo>
                <a:lnTo>
                  <a:pt x="7341" y="15719"/>
                </a:lnTo>
                <a:close/>
                <a:moveTo>
                  <a:pt x="7341" y="18414"/>
                </a:moveTo>
                <a:cubicBezTo>
                  <a:pt x="7026" y="18414"/>
                  <a:pt x="6750" y="18689"/>
                  <a:pt x="6750" y="19003"/>
                </a:cubicBezTo>
                <a:cubicBezTo>
                  <a:pt x="6750" y="19318"/>
                  <a:pt x="7026" y="19579"/>
                  <a:pt x="7341" y="19579"/>
                </a:cubicBezTo>
                <a:lnTo>
                  <a:pt x="14541" y="19579"/>
                </a:lnTo>
                <a:cubicBezTo>
                  <a:pt x="14856" y="19579"/>
                  <a:pt x="15117" y="19318"/>
                  <a:pt x="15117" y="19003"/>
                </a:cubicBezTo>
                <a:cubicBezTo>
                  <a:pt x="15117" y="18644"/>
                  <a:pt x="14856" y="18414"/>
                  <a:pt x="14541" y="18414"/>
                </a:cubicBezTo>
                <a:lnTo>
                  <a:pt x="7341" y="1841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4" name="Shape"/>
          <p:cNvSpPr/>
          <p:nvPr/>
        </p:nvSpPr>
        <p:spPr>
          <a:xfrm>
            <a:off x="6070600" y="10198100"/>
            <a:ext cx="605791" cy="327661"/>
          </a:xfrm>
          <a:custGeom>
            <a:avLst/>
            <a:gdLst/>
            <a:ahLst/>
            <a:cxnLst>
              <a:cxn ang="0">
                <a:pos x="wd2" y="hd2"/>
              </a:cxn>
              <a:cxn ang="5400000">
                <a:pos x="wd2" y="hd2"/>
              </a:cxn>
              <a:cxn ang="10800000">
                <a:pos x="wd2" y="hd2"/>
              </a:cxn>
              <a:cxn ang="16200000">
                <a:pos x="wd2" y="hd2"/>
              </a:cxn>
            </a:cxnLst>
            <a:rect l="0" t="0" r="r" b="b"/>
            <a:pathLst>
              <a:path w="21600" h="21600" extrusionOk="0">
                <a:moveTo>
                  <a:pt x="21057" y="6363"/>
                </a:moveTo>
                <a:lnTo>
                  <a:pt x="18702" y="6363"/>
                </a:lnTo>
                <a:lnTo>
                  <a:pt x="18702" y="1088"/>
                </a:lnTo>
                <a:cubicBezTo>
                  <a:pt x="18702" y="502"/>
                  <a:pt x="18430" y="0"/>
                  <a:pt x="18113" y="0"/>
                </a:cubicBezTo>
                <a:lnTo>
                  <a:pt x="589" y="0"/>
                </a:lnTo>
                <a:cubicBezTo>
                  <a:pt x="272" y="0"/>
                  <a:pt x="0" y="502"/>
                  <a:pt x="0" y="1088"/>
                </a:cubicBezTo>
                <a:lnTo>
                  <a:pt x="0" y="20512"/>
                </a:lnTo>
                <a:cubicBezTo>
                  <a:pt x="0" y="21098"/>
                  <a:pt x="272" y="21600"/>
                  <a:pt x="589" y="21600"/>
                </a:cubicBezTo>
                <a:lnTo>
                  <a:pt x="18068" y="21600"/>
                </a:lnTo>
                <a:cubicBezTo>
                  <a:pt x="18385" y="21600"/>
                  <a:pt x="18657" y="21098"/>
                  <a:pt x="18657" y="20512"/>
                </a:cubicBezTo>
                <a:lnTo>
                  <a:pt x="18657" y="15237"/>
                </a:lnTo>
                <a:lnTo>
                  <a:pt x="21011" y="15237"/>
                </a:lnTo>
                <a:cubicBezTo>
                  <a:pt x="21328" y="15237"/>
                  <a:pt x="21600" y="14735"/>
                  <a:pt x="21600" y="14149"/>
                </a:cubicBezTo>
                <a:lnTo>
                  <a:pt x="21600" y="7451"/>
                </a:lnTo>
                <a:cubicBezTo>
                  <a:pt x="21600" y="6781"/>
                  <a:pt x="21374" y="6363"/>
                  <a:pt x="21057" y="6363"/>
                </a:cubicBezTo>
                <a:close/>
                <a:moveTo>
                  <a:pt x="17525" y="19423"/>
                </a:moveTo>
                <a:lnTo>
                  <a:pt x="1177" y="19423"/>
                </a:lnTo>
                <a:lnTo>
                  <a:pt x="1177" y="2093"/>
                </a:lnTo>
                <a:lnTo>
                  <a:pt x="17525" y="2093"/>
                </a:lnTo>
                <a:lnTo>
                  <a:pt x="17525" y="19423"/>
                </a:lnTo>
                <a:close/>
                <a:moveTo>
                  <a:pt x="20468" y="13060"/>
                </a:moveTo>
                <a:lnTo>
                  <a:pt x="18747" y="13060"/>
                </a:lnTo>
                <a:lnTo>
                  <a:pt x="18747" y="8456"/>
                </a:lnTo>
                <a:lnTo>
                  <a:pt x="20468" y="8456"/>
                </a:lnTo>
                <a:lnTo>
                  <a:pt x="20468" y="1306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5" name="Shape"/>
          <p:cNvSpPr/>
          <p:nvPr/>
        </p:nvSpPr>
        <p:spPr>
          <a:xfrm>
            <a:off x="73787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68"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3304" y="6694"/>
                </a:moveTo>
                <a:cubicBezTo>
                  <a:pt x="2987" y="6694"/>
                  <a:pt x="2711" y="7207"/>
                  <a:pt x="2711" y="7793"/>
                </a:cubicBezTo>
                <a:lnTo>
                  <a:pt x="2711" y="14487"/>
                </a:lnTo>
                <a:cubicBezTo>
                  <a:pt x="2711" y="15157"/>
                  <a:pt x="2987" y="15559"/>
                  <a:pt x="3304" y="15559"/>
                </a:cubicBezTo>
                <a:cubicBezTo>
                  <a:pt x="3620" y="15559"/>
                  <a:pt x="3882" y="15073"/>
                  <a:pt x="3882" y="14487"/>
                </a:cubicBezTo>
                <a:lnTo>
                  <a:pt x="3882" y="7793"/>
                </a:lnTo>
                <a:cubicBezTo>
                  <a:pt x="3882" y="7207"/>
                  <a:pt x="3620" y="6694"/>
                  <a:pt x="3304" y="6694"/>
                </a:cubicBezTo>
                <a:close/>
                <a:moveTo>
                  <a:pt x="6918" y="6694"/>
                </a:moveTo>
                <a:cubicBezTo>
                  <a:pt x="6601" y="6694"/>
                  <a:pt x="6325" y="7207"/>
                  <a:pt x="6325" y="7793"/>
                </a:cubicBezTo>
                <a:lnTo>
                  <a:pt x="6325" y="14487"/>
                </a:lnTo>
                <a:cubicBezTo>
                  <a:pt x="6325" y="15157"/>
                  <a:pt x="6601" y="15559"/>
                  <a:pt x="6918" y="15559"/>
                </a:cubicBezTo>
                <a:cubicBezTo>
                  <a:pt x="7234" y="15559"/>
                  <a:pt x="7496" y="15073"/>
                  <a:pt x="7496" y="14487"/>
                </a:cubicBezTo>
                <a:lnTo>
                  <a:pt x="7496" y="7793"/>
                </a:lnTo>
                <a:cubicBezTo>
                  <a:pt x="7496" y="7207"/>
                  <a:pt x="7234" y="6694"/>
                  <a:pt x="6918" y="6694"/>
                </a:cubicBezTo>
                <a:close/>
                <a:moveTo>
                  <a:pt x="10532" y="6694"/>
                </a:moveTo>
                <a:cubicBezTo>
                  <a:pt x="10216" y="6694"/>
                  <a:pt x="9939" y="7207"/>
                  <a:pt x="9939" y="7793"/>
                </a:cubicBezTo>
                <a:lnTo>
                  <a:pt x="9939" y="14487"/>
                </a:lnTo>
                <a:cubicBezTo>
                  <a:pt x="9984" y="15157"/>
                  <a:pt x="10216" y="15559"/>
                  <a:pt x="10532" y="15559"/>
                </a:cubicBezTo>
                <a:cubicBezTo>
                  <a:pt x="10848" y="15559"/>
                  <a:pt x="11111" y="15073"/>
                  <a:pt x="11111" y="14487"/>
                </a:cubicBezTo>
                <a:lnTo>
                  <a:pt x="11111" y="7793"/>
                </a:lnTo>
                <a:cubicBezTo>
                  <a:pt x="11111" y="7207"/>
                  <a:pt x="10848" y="6694"/>
                  <a:pt x="10532" y="6694"/>
                </a:cubicBezTo>
                <a:close/>
                <a:moveTo>
                  <a:pt x="14598" y="6694"/>
                </a:moveTo>
                <a:cubicBezTo>
                  <a:pt x="14281" y="6694"/>
                  <a:pt x="14005" y="7207"/>
                  <a:pt x="14005" y="7793"/>
                </a:cubicBezTo>
                <a:lnTo>
                  <a:pt x="14005" y="14487"/>
                </a:lnTo>
                <a:cubicBezTo>
                  <a:pt x="14005" y="15157"/>
                  <a:pt x="14236" y="15559"/>
                  <a:pt x="14598" y="15559"/>
                </a:cubicBezTo>
                <a:cubicBezTo>
                  <a:pt x="14914" y="15559"/>
                  <a:pt x="15176" y="15073"/>
                  <a:pt x="15176" y="14487"/>
                </a:cubicBezTo>
                <a:lnTo>
                  <a:pt x="15176" y="7793"/>
                </a:lnTo>
                <a:cubicBezTo>
                  <a:pt x="15176" y="7207"/>
                  <a:pt x="14914" y="6694"/>
                  <a:pt x="14598" y="6694"/>
                </a:cubicBezTo>
                <a:close/>
                <a:moveTo>
                  <a:pt x="18748" y="8447"/>
                </a:moveTo>
                <a:lnTo>
                  <a:pt x="20471" y="8447"/>
                </a:lnTo>
                <a:lnTo>
                  <a:pt x="20471" y="13049"/>
                </a:lnTo>
                <a:lnTo>
                  <a:pt x="18748" y="13049"/>
                </a:lnTo>
                <a:lnTo>
                  <a:pt x="18748" y="844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6" name="Shape"/>
          <p:cNvSpPr/>
          <p:nvPr/>
        </p:nvSpPr>
        <p:spPr>
          <a:xfrm>
            <a:off x="86868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3304" y="6694"/>
                </a:moveTo>
                <a:cubicBezTo>
                  <a:pt x="2987" y="6694"/>
                  <a:pt x="2711" y="7207"/>
                  <a:pt x="2711" y="7793"/>
                </a:cubicBezTo>
                <a:lnTo>
                  <a:pt x="2711" y="14487"/>
                </a:lnTo>
                <a:cubicBezTo>
                  <a:pt x="2711" y="15157"/>
                  <a:pt x="2987" y="15559"/>
                  <a:pt x="3304" y="15559"/>
                </a:cubicBezTo>
                <a:cubicBezTo>
                  <a:pt x="3620" y="15559"/>
                  <a:pt x="3882" y="15073"/>
                  <a:pt x="3882" y="14487"/>
                </a:cubicBezTo>
                <a:lnTo>
                  <a:pt x="3882" y="7793"/>
                </a:lnTo>
                <a:cubicBezTo>
                  <a:pt x="3882" y="7207"/>
                  <a:pt x="3620" y="6694"/>
                  <a:pt x="3304" y="6694"/>
                </a:cubicBezTo>
                <a:close/>
                <a:moveTo>
                  <a:pt x="6918" y="6694"/>
                </a:moveTo>
                <a:cubicBezTo>
                  <a:pt x="6601" y="6694"/>
                  <a:pt x="6325" y="7207"/>
                  <a:pt x="6325" y="7793"/>
                </a:cubicBezTo>
                <a:lnTo>
                  <a:pt x="6325" y="14487"/>
                </a:lnTo>
                <a:cubicBezTo>
                  <a:pt x="6325" y="15157"/>
                  <a:pt x="6601" y="15559"/>
                  <a:pt x="6918" y="15559"/>
                </a:cubicBezTo>
                <a:cubicBezTo>
                  <a:pt x="7234" y="15559"/>
                  <a:pt x="7496" y="15073"/>
                  <a:pt x="7496" y="14487"/>
                </a:cubicBezTo>
                <a:lnTo>
                  <a:pt x="7496" y="7793"/>
                </a:lnTo>
                <a:cubicBezTo>
                  <a:pt x="7496" y="7207"/>
                  <a:pt x="7234" y="6694"/>
                  <a:pt x="6918" y="6694"/>
                </a:cubicBezTo>
                <a:close/>
                <a:moveTo>
                  <a:pt x="10532" y="6694"/>
                </a:moveTo>
                <a:cubicBezTo>
                  <a:pt x="10216" y="6694"/>
                  <a:pt x="9939" y="7207"/>
                  <a:pt x="9939" y="7793"/>
                </a:cubicBezTo>
                <a:lnTo>
                  <a:pt x="9939" y="14487"/>
                </a:lnTo>
                <a:cubicBezTo>
                  <a:pt x="9939" y="15157"/>
                  <a:pt x="10216" y="15559"/>
                  <a:pt x="10532" y="15559"/>
                </a:cubicBezTo>
                <a:cubicBezTo>
                  <a:pt x="10848" y="15559"/>
                  <a:pt x="11111" y="15073"/>
                  <a:pt x="11111" y="14487"/>
                </a:cubicBezTo>
                <a:lnTo>
                  <a:pt x="11111" y="7793"/>
                </a:lnTo>
                <a:cubicBezTo>
                  <a:pt x="11111" y="7207"/>
                  <a:pt x="10848" y="6694"/>
                  <a:pt x="10532" y="6694"/>
                </a:cubicBezTo>
                <a:close/>
                <a:moveTo>
                  <a:pt x="18748" y="8447"/>
                </a:moveTo>
                <a:lnTo>
                  <a:pt x="20471" y="8447"/>
                </a:lnTo>
                <a:lnTo>
                  <a:pt x="20471" y="13049"/>
                </a:lnTo>
                <a:lnTo>
                  <a:pt x="18748" y="13049"/>
                </a:lnTo>
                <a:lnTo>
                  <a:pt x="18748" y="844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7" name="Shape"/>
          <p:cNvSpPr/>
          <p:nvPr/>
        </p:nvSpPr>
        <p:spPr>
          <a:xfrm>
            <a:off x="99949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3304" y="6694"/>
                </a:moveTo>
                <a:cubicBezTo>
                  <a:pt x="2987" y="6694"/>
                  <a:pt x="2711" y="7207"/>
                  <a:pt x="2711" y="7793"/>
                </a:cubicBezTo>
                <a:lnTo>
                  <a:pt x="2711" y="14487"/>
                </a:lnTo>
                <a:cubicBezTo>
                  <a:pt x="2711" y="15157"/>
                  <a:pt x="2987" y="15559"/>
                  <a:pt x="3304" y="15559"/>
                </a:cubicBezTo>
                <a:cubicBezTo>
                  <a:pt x="3620" y="15559"/>
                  <a:pt x="3882" y="15073"/>
                  <a:pt x="3882" y="14487"/>
                </a:cubicBezTo>
                <a:lnTo>
                  <a:pt x="3882" y="7793"/>
                </a:lnTo>
                <a:cubicBezTo>
                  <a:pt x="3882" y="7207"/>
                  <a:pt x="3620" y="6694"/>
                  <a:pt x="3304" y="6694"/>
                </a:cubicBezTo>
                <a:close/>
                <a:moveTo>
                  <a:pt x="7045" y="6694"/>
                </a:moveTo>
                <a:cubicBezTo>
                  <a:pt x="6728" y="6694"/>
                  <a:pt x="6466" y="7207"/>
                  <a:pt x="6466" y="7793"/>
                </a:cubicBezTo>
                <a:lnTo>
                  <a:pt x="6466" y="14487"/>
                </a:lnTo>
                <a:cubicBezTo>
                  <a:pt x="6466" y="15157"/>
                  <a:pt x="6729" y="15559"/>
                  <a:pt x="7045" y="15559"/>
                </a:cubicBezTo>
                <a:cubicBezTo>
                  <a:pt x="7361" y="15559"/>
                  <a:pt x="7638" y="15073"/>
                  <a:pt x="7638" y="14487"/>
                </a:cubicBezTo>
                <a:lnTo>
                  <a:pt x="7638" y="7793"/>
                </a:lnTo>
                <a:cubicBezTo>
                  <a:pt x="7638" y="7207"/>
                  <a:pt x="7361" y="6694"/>
                  <a:pt x="7045" y="6694"/>
                </a:cubicBezTo>
                <a:close/>
                <a:moveTo>
                  <a:pt x="18706" y="8447"/>
                </a:moveTo>
                <a:lnTo>
                  <a:pt x="20414" y="8447"/>
                </a:lnTo>
                <a:lnTo>
                  <a:pt x="20414" y="13049"/>
                </a:lnTo>
                <a:lnTo>
                  <a:pt x="18706" y="13049"/>
                </a:lnTo>
                <a:lnTo>
                  <a:pt x="18706" y="844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8" name="Shape"/>
          <p:cNvSpPr/>
          <p:nvPr/>
        </p:nvSpPr>
        <p:spPr>
          <a:xfrm>
            <a:off x="113030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3304" y="6694"/>
                </a:moveTo>
                <a:cubicBezTo>
                  <a:pt x="2987" y="6694"/>
                  <a:pt x="2711" y="7207"/>
                  <a:pt x="2711" y="7793"/>
                </a:cubicBezTo>
                <a:lnTo>
                  <a:pt x="2711" y="14487"/>
                </a:lnTo>
                <a:cubicBezTo>
                  <a:pt x="2711" y="15157"/>
                  <a:pt x="2987" y="15559"/>
                  <a:pt x="3304" y="15559"/>
                </a:cubicBezTo>
                <a:cubicBezTo>
                  <a:pt x="3620" y="15559"/>
                  <a:pt x="3882" y="15073"/>
                  <a:pt x="3882" y="14487"/>
                </a:cubicBezTo>
                <a:lnTo>
                  <a:pt x="3882" y="7793"/>
                </a:lnTo>
                <a:cubicBezTo>
                  <a:pt x="3882" y="7207"/>
                  <a:pt x="3620" y="6694"/>
                  <a:pt x="3304" y="6694"/>
                </a:cubicBezTo>
                <a:close/>
                <a:moveTo>
                  <a:pt x="18706" y="8447"/>
                </a:moveTo>
                <a:lnTo>
                  <a:pt x="20414" y="8447"/>
                </a:lnTo>
                <a:lnTo>
                  <a:pt x="20414" y="13049"/>
                </a:lnTo>
                <a:lnTo>
                  <a:pt x="18706" y="13049"/>
                </a:lnTo>
                <a:lnTo>
                  <a:pt x="18706" y="844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9" name="Shape"/>
          <p:cNvSpPr/>
          <p:nvPr/>
        </p:nvSpPr>
        <p:spPr>
          <a:xfrm>
            <a:off x="125984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29" y="2092"/>
                </a:moveTo>
                <a:lnTo>
                  <a:pt x="17435" y="2092"/>
                </a:lnTo>
                <a:lnTo>
                  <a:pt x="17435" y="19403"/>
                </a:lnTo>
                <a:lnTo>
                  <a:pt x="1129" y="19403"/>
                </a:lnTo>
                <a:lnTo>
                  <a:pt x="1129" y="2092"/>
                </a:lnTo>
                <a:close/>
                <a:moveTo>
                  <a:pt x="18706" y="8447"/>
                </a:moveTo>
                <a:lnTo>
                  <a:pt x="20414" y="8447"/>
                </a:lnTo>
                <a:lnTo>
                  <a:pt x="20414" y="13049"/>
                </a:lnTo>
                <a:lnTo>
                  <a:pt x="18706" y="13049"/>
                </a:lnTo>
                <a:lnTo>
                  <a:pt x="18706" y="8447"/>
                </a:lnTo>
                <a:close/>
                <a:moveTo>
                  <a:pt x="3755" y="10042"/>
                </a:moveTo>
                <a:cubicBezTo>
                  <a:pt x="3439" y="10042"/>
                  <a:pt x="3162" y="10554"/>
                  <a:pt x="3162" y="11140"/>
                </a:cubicBezTo>
                <a:cubicBezTo>
                  <a:pt x="3162" y="11726"/>
                  <a:pt x="3439" y="12212"/>
                  <a:pt x="3755" y="12212"/>
                </a:cubicBezTo>
                <a:lnTo>
                  <a:pt x="14598" y="12212"/>
                </a:lnTo>
                <a:cubicBezTo>
                  <a:pt x="14914" y="12212"/>
                  <a:pt x="15177" y="11726"/>
                  <a:pt x="15176" y="11140"/>
                </a:cubicBezTo>
                <a:cubicBezTo>
                  <a:pt x="15176" y="10554"/>
                  <a:pt x="14914" y="10042"/>
                  <a:pt x="14598" y="10042"/>
                </a:cubicBezTo>
                <a:lnTo>
                  <a:pt x="3755" y="10042"/>
                </a:lnTo>
                <a:close/>
              </a:path>
            </a:pathLst>
          </a:custGeom>
          <a:solidFill>
            <a:srgbClr val="F99230"/>
          </a:solidFill>
          <a:ln w="12700">
            <a:miter lim="400000"/>
          </a:ln>
        </p:spPr>
        <p:txBody>
          <a:bodyPr lIns="38100" tIns="38100" rIns="38100" bIns="38100" anchor="ctr"/>
          <a:lstStyle/>
          <a:p>
            <a:pPr defTabSz="457200">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0" name="Shape"/>
          <p:cNvSpPr/>
          <p:nvPr/>
        </p:nvSpPr>
        <p:spPr>
          <a:xfrm>
            <a:off x="139065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6904" y="5021"/>
                </a:moveTo>
                <a:cubicBezTo>
                  <a:pt x="6757" y="5021"/>
                  <a:pt x="6607" y="5125"/>
                  <a:pt x="6494" y="5335"/>
                </a:cubicBezTo>
                <a:cubicBezTo>
                  <a:pt x="6268" y="5753"/>
                  <a:pt x="6268" y="6433"/>
                  <a:pt x="6494" y="6851"/>
                </a:cubicBezTo>
                <a:lnTo>
                  <a:pt x="8668" y="10852"/>
                </a:lnTo>
                <a:lnTo>
                  <a:pt x="6494" y="14879"/>
                </a:lnTo>
                <a:cubicBezTo>
                  <a:pt x="6268" y="15298"/>
                  <a:pt x="6268" y="15952"/>
                  <a:pt x="6494" y="16370"/>
                </a:cubicBezTo>
                <a:cubicBezTo>
                  <a:pt x="6630" y="16621"/>
                  <a:pt x="6768" y="16710"/>
                  <a:pt x="6904" y="16710"/>
                </a:cubicBezTo>
                <a:cubicBezTo>
                  <a:pt x="7039" y="16710"/>
                  <a:pt x="7223" y="16621"/>
                  <a:pt x="7313" y="16370"/>
                </a:cubicBezTo>
                <a:lnTo>
                  <a:pt x="9473" y="12369"/>
                </a:lnTo>
                <a:lnTo>
                  <a:pt x="11647" y="16370"/>
                </a:lnTo>
                <a:cubicBezTo>
                  <a:pt x="11783" y="16621"/>
                  <a:pt x="11921" y="16710"/>
                  <a:pt x="12056" y="16710"/>
                </a:cubicBezTo>
                <a:cubicBezTo>
                  <a:pt x="12192" y="16710"/>
                  <a:pt x="12361" y="16621"/>
                  <a:pt x="12452" y="16370"/>
                </a:cubicBezTo>
                <a:cubicBezTo>
                  <a:pt x="12678" y="15952"/>
                  <a:pt x="12678" y="15298"/>
                  <a:pt x="12452" y="14879"/>
                </a:cubicBezTo>
                <a:lnTo>
                  <a:pt x="10292" y="10852"/>
                </a:lnTo>
                <a:lnTo>
                  <a:pt x="12452" y="6851"/>
                </a:lnTo>
                <a:cubicBezTo>
                  <a:pt x="12678" y="6433"/>
                  <a:pt x="12678" y="5753"/>
                  <a:pt x="12452" y="5335"/>
                </a:cubicBezTo>
                <a:cubicBezTo>
                  <a:pt x="12226" y="4916"/>
                  <a:pt x="11873" y="4916"/>
                  <a:pt x="11647" y="5335"/>
                </a:cubicBezTo>
                <a:lnTo>
                  <a:pt x="9473" y="9362"/>
                </a:lnTo>
                <a:lnTo>
                  <a:pt x="7313" y="5335"/>
                </a:lnTo>
                <a:cubicBezTo>
                  <a:pt x="7200" y="5125"/>
                  <a:pt x="7050" y="5021"/>
                  <a:pt x="6904" y="5021"/>
                </a:cubicBezTo>
                <a:close/>
                <a:moveTo>
                  <a:pt x="18706" y="8447"/>
                </a:moveTo>
                <a:lnTo>
                  <a:pt x="20414" y="8447"/>
                </a:lnTo>
                <a:lnTo>
                  <a:pt x="20414" y="13049"/>
                </a:lnTo>
                <a:lnTo>
                  <a:pt x="18706" y="13049"/>
                </a:lnTo>
                <a:lnTo>
                  <a:pt x="18706" y="844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1" name="Shape"/>
          <p:cNvSpPr/>
          <p:nvPr/>
        </p:nvSpPr>
        <p:spPr>
          <a:xfrm>
            <a:off x="152146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555"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13228" y="5021"/>
                </a:moveTo>
                <a:cubicBezTo>
                  <a:pt x="13081" y="5021"/>
                  <a:pt x="12932" y="5125"/>
                  <a:pt x="12819" y="5335"/>
                </a:cubicBezTo>
                <a:lnTo>
                  <a:pt x="8118" y="14043"/>
                </a:lnTo>
                <a:lnTo>
                  <a:pt x="5958" y="10016"/>
                </a:lnTo>
                <a:cubicBezTo>
                  <a:pt x="5732" y="9597"/>
                  <a:pt x="5365" y="9597"/>
                  <a:pt x="5139" y="10016"/>
                </a:cubicBezTo>
                <a:cubicBezTo>
                  <a:pt x="4913" y="10434"/>
                  <a:pt x="4913" y="11114"/>
                  <a:pt x="5139" y="11532"/>
                </a:cubicBezTo>
                <a:lnTo>
                  <a:pt x="7708" y="16291"/>
                </a:lnTo>
                <a:cubicBezTo>
                  <a:pt x="7844" y="16543"/>
                  <a:pt x="7982" y="16631"/>
                  <a:pt x="8118" y="16631"/>
                </a:cubicBezTo>
                <a:cubicBezTo>
                  <a:pt x="8253" y="16631"/>
                  <a:pt x="8437" y="16543"/>
                  <a:pt x="8527" y="16291"/>
                </a:cubicBezTo>
                <a:lnTo>
                  <a:pt x="13638" y="6851"/>
                </a:lnTo>
                <a:cubicBezTo>
                  <a:pt x="13864" y="6433"/>
                  <a:pt x="13864" y="5753"/>
                  <a:pt x="13638" y="5335"/>
                </a:cubicBezTo>
                <a:cubicBezTo>
                  <a:pt x="13525" y="5125"/>
                  <a:pt x="13375" y="5021"/>
                  <a:pt x="13228" y="5021"/>
                </a:cubicBezTo>
                <a:close/>
                <a:moveTo>
                  <a:pt x="18706" y="8447"/>
                </a:moveTo>
                <a:lnTo>
                  <a:pt x="20414" y="8447"/>
                </a:lnTo>
                <a:lnTo>
                  <a:pt x="20414" y="13049"/>
                </a:lnTo>
                <a:lnTo>
                  <a:pt x="18706" y="13049"/>
                </a:lnTo>
                <a:lnTo>
                  <a:pt x="18706" y="844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2" name="Shape"/>
          <p:cNvSpPr/>
          <p:nvPr/>
        </p:nvSpPr>
        <p:spPr>
          <a:xfrm>
            <a:off x="4851400" y="10058400"/>
            <a:ext cx="439341" cy="608410"/>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cubicBezTo>
                  <a:pt x="382" y="0"/>
                  <a:pt x="0" y="276"/>
                  <a:pt x="0" y="592"/>
                </a:cubicBezTo>
                <a:lnTo>
                  <a:pt x="0" y="21008"/>
                </a:lnTo>
                <a:cubicBezTo>
                  <a:pt x="0" y="21324"/>
                  <a:pt x="382" y="21600"/>
                  <a:pt x="820" y="21600"/>
                </a:cubicBezTo>
                <a:lnTo>
                  <a:pt x="20800" y="21600"/>
                </a:lnTo>
                <a:cubicBezTo>
                  <a:pt x="21237" y="21600"/>
                  <a:pt x="21600" y="21324"/>
                  <a:pt x="21600" y="21008"/>
                </a:cubicBezTo>
                <a:lnTo>
                  <a:pt x="21600" y="592"/>
                </a:lnTo>
                <a:cubicBezTo>
                  <a:pt x="21538" y="276"/>
                  <a:pt x="21237" y="0"/>
                  <a:pt x="20800" y="0"/>
                </a:cubicBezTo>
                <a:lnTo>
                  <a:pt x="820" y="0"/>
                </a:lnTo>
                <a:close/>
                <a:moveTo>
                  <a:pt x="1620" y="1127"/>
                </a:moveTo>
                <a:lnTo>
                  <a:pt x="19980" y="1127"/>
                </a:lnTo>
                <a:lnTo>
                  <a:pt x="19980" y="20431"/>
                </a:lnTo>
                <a:lnTo>
                  <a:pt x="1620" y="20431"/>
                </a:lnTo>
                <a:lnTo>
                  <a:pt x="1620" y="1127"/>
                </a:lnTo>
                <a:close/>
                <a:moveTo>
                  <a:pt x="3317" y="4960"/>
                </a:moveTo>
                <a:cubicBezTo>
                  <a:pt x="2880" y="4960"/>
                  <a:pt x="2498" y="5236"/>
                  <a:pt x="2498" y="5551"/>
                </a:cubicBezTo>
                <a:cubicBezTo>
                  <a:pt x="2498" y="5867"/>
                  <a:pt x="2880" y="6129"/>
                  <a:pt x="3317" y="6129"/>
                </a:cubicBezTo>
                <a:lnTo>
                  <a:pt x="17483" y="6129"/>
                </a:lnTo>
                <a:cubicBezTo>
                  <a:pt x="17920" y="6129"/>
                  <a:pt x="18302" y="5867"/>
                  <a:pt x="18302" y="5551"/>
                </a:cubicBezTo>
                <a:cubicBezTo>
                  <a:pt x="18302" y="5236"/>
                  <a:pt x="17920" y="4960"/>
                  <a:pt x="17483" y="4960"/>
                </a:cubicBezTo>
                <a:lnTo>
                  <a:pt x="3317" y="4960"/>
                </a:lnTo>
                <a:close/>
                <a:moveTo>
                  <a:pt x="5737" y="9919"/>
                </a:moveTo>
                <a:cubicBezTo>
                  <a:pt x="4987" y="9919"/>
                  <a:pt x="4371" y="10365"/>
                  <a:pt x="4371" y="10906"/>
                </a:cubicBezTo>
                <a:cubicBezTo>
                  <a:pt x="4371" y="11447"/>
                  <a:pt x="4987" y="11906"/>
                  <a:pt x="5737" y="11906"/>
                </a:cubicBezTo>
                <a:cubicBezTo>
                  <a:pt x="6486" y="11906"/>
                  <a:pt x="7122" y="11447"/>
                  <a:pt x="7122" y="10906"/>
                </a:cubicBezTo>
                <a:cubicBezTo>
                  <a:pt x="7184" y="10365"/>
                  <a:pt x="6548" y="9919"/>
                  <a:pt x="5737" y="9919"/>
                </a:cubicBezTo>
                <a:close/>
                <a:moveTo>
                  <a:pt x="10732" y="9919"/>
                </a:moveTo>
                <a:cubicBezTo>
                  <a:pt x="9982" y="9919"/>
                  <a:pt x="9366" y="10365"/>
                  <a:pt x="9366" y="10906"/>
                </a:cubicBezTo>
                <a:cubicBezTo>
                  <a:pt x="9366" y="11447"/>
                  <a:pt x="9982" y="11906"/>
                  <a:pt x="10732" y="11906"/>
                </a:cubicBezTo>
                <a:cubicBezTo>
                  <a:pt x="11481" y="11906"/>
                  <a:pt x="12117" y="11447"/>
                  <a:pt x="12117" y="10906"/>
                </a:cubicBezTo>
                <a:cubicBezTo>
                  <a:pt x="12117" y="10365"/>
                  <a:pt x="11481" y="9919"/>
                  <a:pt x="10732" y="9919"/>
                </a:cubicBezTo>
                <a:close/>
                <a:moveTo>
                  <a:pt x="15727" y="9919"/>
                </a:moveTo>
                <a:cubicBezTo>
                  <a:pt x="14978" y="9919"/>
                  <a:pt x="14361" y="10365"/>
                  <a:pt x="14361" y="10906"/>
                </a:cubicBezTo>
                <a:cubicBezTo>
                  <a:pt x="14361" y="11447"/>
                  <a:pt x="14978" y="11906"/>
                  <a:pt x="15727" y="11906"/>
                </a:cubicBezTo>
                <a:cubicBezTo>
                  <a:pt x="16476" y="11906"/>
                  <a:pt x="17112" y="11447"/>
                  <a:pt x="17112" y="10906"/>
                </a:cubicBezTo>
                <a:cubicBezTo>
                  <a:pt x="17112" y="10365"/>
                  <a:pt x="16476" y="9919"/>
                  <a:pt x="15727" y="9919"/>
                </a:cubicBezTo>
                <a:close/>
                <a:moveTo>
                  <a:pt x="5737" y="10821"/>
                </a:moveTo>
                <a:cubicBezTo>
                  <a:pt x="5861" y="10821"/>
                  <a:pt x="5932" y="10872"/>
                  <a:pt x="5932" y="10962"/>
                </a:cubicBezTo>
                <a:cubicBezTo>
                  <a:pt x="5994" y="11052"/>
                  <a:pt x="5861" y="11089"/>
                  <a:pt x="5737" y="11089"/>
                </a:cubicBezTo>
                <a:cubicBezTo>
                  <a:pt x="5612" y="11089"/>
                  <a:pt x="5561" y="11052"/>
                  <a:pt x="5561" y="10962"/>
                </a:cubicBezTo>
                <a:cubicBezTo>
                  <a:pt x="5561" y="10872"/>
                  <a:pt x="5612" y="10821"/>
                  <a:pt x="5737" y="10821"/>
                </a:cubicBezTo>
                <a:close/>
                <a:moveTo>
                  <a:pt x="10732" y="10821"/>
                </a:moveTo>
                <a:cubicBezTo>
                  <a:pt x="10857" y="10821"/>
                  <a:pt x="10927" y="10872"/>
                  <a:pt x="10927" y="10962"/>
                </a:cubicBezTo>
                <a:cubicBezTo>
                  <a:pt x="10927" y="11052"/>
                  <a:pt x="10794" y="11089"/>
                  <a:pt x="10732" y="11089"/>
                </a:cubicBezTo>
                <a:cubicBezTo>
                  <a:pt x="10607" y="11089"/>
                  <a:pt x="10556" y="11052"/>
                  <a:pt x="10556" y="10962"/>
                </a:cubicBezTo>
                <a:cubicBezTo>
                  <a:pt x="10556" y="10872"/>
                  <a:pt x="10607" y="10821"/>
                  <a:pt x="10732" y="10821"/>
                </a:cubicBezTo>
                <a:close/>
                <a:moveTo>
                  <a:pt x="15727" y="10821"/>
                </a:moveTo>
                <a:cubicBezTo>
                  <a:pt x="15852" y="10821"/>
                  <a:pt x="15922" y="10872"/>
                  <a:pt x="15922" y="10962"/>
                </a:cubicBezTo>
                <a:cubicBezTo>
                  <a:pt x="15922" y="11052"/>
                  <a:pt x="15852" y="11089"/>
                  <a:pt x="15727" y="11089"/>
                </a:cubicBezTo>
                <a:cubicBezTo>
                  <a:pt x="15602" y="11089"/>
                  <a:pt x="15551" y="11052"/>
                  <a:pt x="15551" y="10962"/>
                </a:cubicBezTo>
                <a:cubicBezTo>
                  <a:pt x="15551" y="10872"/>
                  <a:pt x="15602" y="10821"/>
                  <a:pt x="15727" y="10821"/>
                </a:cubicBezTo>
                <a:close/>
                <a:moveTo>
                  <a:pt x="5737" y="13526"/>
                </a:moveTo>
                <a:cubicBezTo>
                  <a:pt x="4987" y="13526"/>
                  <a:pt x="4371" y="13972"/>
                  <a:pt x="4371" y="14513"/>
                </a:cubicBezTo>
                <a:cubicBezTo>
                  <a:pt x="4371" y="15054"/>
                  <a:pt x="4987" y="15513"/>
                  <a:pt x="5737" y="15513"/>
                </a:cubicBezTo>
                <a:cubicBezTo>
                  <a:pt x="6486" y="15513"/>
                  <a:pt x="7122" y="15054"/>
                  <a:pt x="7122" y="14513"/>
                </a:cubicBezTo>
                <a:cubicBezTo>
                  <a:pt x="7184" y="13972"/>
                  <a:pt x="6548" y="13526"/>
                  <a:pt x="5737" y="13526"/>
                </a:cubicBezTo>
                <a:close/>
                <a:moveTo>
                  <a:pt x="10732" y="13526"/>
                </a:moveTo>
                <a:cubicBezTo>
                  <a:pt x="9982" y="13526"/>
                  <a:pt x="9366" y="13972"/>
                  <a:pt x="9366" y="14513"/>
                </a:cubicBezTo>
                <a:cubicBezTo>
                  <a:pt x="9366" y="15054"/>
                  <a:pt x="9982" y="15513"/>
                  <a:pt x="10732" y="15513"/>
                </a:cubicBezTo>
                <a:cubicBezTo>
                  <a:pt x="11481" y="15513"/>
                  <a:pt x="12117" y="15054"/>
                  <a:pt x="12117" y="14513"/>
                </a:cubicBezTo>
                <a:cubicBezTo>
                  <a:pt x="12117" y="13972"/>
                  <a:pt x="11481" y="13526"/>
                  <a:pt x="10732" y="13526"/>
                </a:cubicBezTo>
                <a:close/>
                <a:moveTo>
                  <a:pt x="15727" y="13526"/>
                </a:moveTo>
                <a:cubicBezTo>
                  <a:pt x="14978" y="13526"/>
                  <a:pt x="14361" y="13972"/>
                  <a:pt x="14361" y="14513"/>
                </a:cubicBezTo>
                <a:cubicBezTo>
                  <a:pt x="14361" y="15054"/>
                  <a:pt x="14978" y="15513"/>
                  <a:pt x="15727" y="15513"/>
                </a:cubicBezTo>
                <a:cubicBezTo>
                  <a:pt x="16476" y="15513"/>
                  <a:pt x="17112" y="15054"/>
                  <a:pt x="17112" y="14513"/>
                </a:cubicBezTo>
                <a:cubicBezTo>
                  <a:pt x="17112" y="13972"/>
                  <a:pt x="16476" y="13526"/>
                  <a:pt x="15727" y="13526"/>
                </a:cubicBezTo>
                <a:close/>
                <a:moveTo>
                  <a:pt x="5737" y="14428"/>
                </a:moveTo>
                <a:cubicBezTo>
                  <a:pt x="5861" y="14428"/>
                  <a:pt x="5932" y="14479"/>
                  <a:pt x="5932" y="14569"/>
                </a:cubicBezTo>
                <a:cubicBezTo>
                  <a:pt x="5994" y="14659"/>
                  <a:pt x="5861" y="14696"/>
                  <a:pt x="5737" y="14696"/>
                </a:cubicBezTo>
                <a:cubicBezTo>
                  <a:pt x="5612" y="14696"/>
                  <a:pt x="5561" y="14659"/>
                  <a:pt x="5561" y="14569"/>
                </a:cubicBezTo>
                <a:cubicBezTo>
                  <a:pt x="5561" y="14479"/>
                  <a:pt x="5612" y="14428"/>
                  <a:pt x="5737" y="14428"/>
                </a:cubicBezTo>
                <a:close/>
                <a:moveTo>
                  <a:pt x="10732" y="14428"/>
                </a:moveTo>
                <a:cubicBezTo>
                  <a:pt x="10857" y="14428"/>
                  <a:pt x="10927" y="14479"/>
                  <a:pt x="10927" y="14569"/>
                </a:cubicBezTo>
                <a:cubicBezTo>
                  <a:pt x="10927" y="14659"/>
                  <a:pt x="10794" y="14696"/>
                  <a:pt x="10732" y="14696"/>
                </a:cubicBezTo>
                <a:cubicBezTo>
                  <a:pt x="10607" y="14696"/>
                  <a:pt x="10556" y="14659"/>
                  <a:pt x="10556" y="14569"/>
                </a:cubicBezTo>
                <a:cubicBezTo>
                  <a:pt x="10556" y="14479"/>
                  <a:pt x="10607" y="14428"/>
                  <a:pt x="10732" y="14428"/>
                </a:cubicBezTo>
                <a:close/>
                <a:moveTo>
                  <a:pt x="15727" y="14428"/>
                </a:moveTo>
                <a:cubicBezTo>
                  <a:pt x="15852" y="14428"/>
                  <a:pt x="15922" y="14479"/>
                  <a:pt x="15922" y="14569"/>
                </a:cubicBezTo>
                <a:cubicBezTo>
                  <a:pt x="15922" y="14659"/>
                  <a:pt x="15852" y="14696"/>
                  <a:pt x="15727" y="14696"/>
                </a:cubicBezTo>
                <a:cubicBezTo>
                  <a:pt x="15602" y="14696"/>
                  <a:pt x="15551" y="14659"/>
                  <a:pt x="15551" y="14569"/>
                </a:cubicBezTo>
                <a:cubicBezTo>
                  <a:pt x="15551" y="14479"/>
                  <a:pt x="15602" y="14428"/>
                  <a:pt x="15727" y="14428"/>
                </a:cubicBezTo>
                <a:close/>
                <a:moveTo>
                  <a:pt x="5737" y="17133"/>
                </a:moveTo>
                <a:cubicBezTo>
                  <a:pt x="4987" y="17133"/>
                  <a:pt x="4371" y="17579"/>
                  <a:pt x="4371" y="18120"/>
                </a:cubicBezTo>
                <a:cubicBezTo>
                  <a:pt x="4371" y="18661"/>
                  <a:pt x="4987" y="19120"/>
                  <a:pt x="5737" y="19120"/>
                </a:cubicBezTo>
                <a:cubicBezTo>
                  <a:pt x="6486" y="19120"/>
                  <a:pt x="7122" y="18661"/>
                  <a:pt x="7122" y="18120"/>
                </a:cubicBezTo>
                <a:cubicBezTo>
                  <a:pt x="7184" y="17579"/>
                  <a:pt x="6548" y="17134"/>
                  <a:pt x="5737" y="17133"/>
                </a:cubicBezTo>
                <a:close/>
                <a:moveTo>
                  <a:pt x="10732" y="17133"/>
                </a:moveTo>
                <a:cubicBezTo>
                  <a:pt x="9982" y="17133"/>
                  <a:pt x="9366" y="17579"/>
                  <a:pt x="9366" y="18120"/>
                </a:cubicBezTo>
                <a:cubicBezTo>
                  <a:pt x="9366" y="18661"/>
                  <a:pt x="9982" y="19120"/>
                  <a:pt x="10732" y="19120"/>
                </a:cubicBezTo>
                <a:cubicBezTo>
                  <a:pt x="11481" y="19120"/>
                  <a:pt x="12117" y="18661"/>
                  <a:pt x="12117" y="18120"/>
                </a:cubicBezTo>
                <a:cubicBezTo>
                  <a:pt x="12179" y="17579"/>
                  <a:pt x="11543" y="17134"/>
                  <a:pt x="10732" y="17133"/>
                </a:cubicBezTo>
                <a:close/>
                <a:moveTo>
                  <a:pt x="15727" y="17133"/>
                </a:moveTo>
                <a:cubicBezTo>
                  <a:pt x="14978" y="17133"/>
                  <a:pt x="14361" y="17579"/>
                  <a:pt x="14361" y="18120"/>
                </a:cubicBezTo>
                <a:cubicBezTo>
                  <a:pt x="14361" y="18661"/>
                  <a:pt x="14978" y="19120"/>
                  <a:pt x="15727" y="19120"/>
                </a:cubicBezTo>
                <a:cubicBezTo>
                  <a:pt x="16476" y="19120"/>
                  <a:pt x="17112" y="18661"/>
                  <a:pt x="17112" y="18120"/>
                </a:cubicBezTo>
                <a:cubicBezTo>
                  <a:pt x="17175" y="17579"/>
                  <a:pt x="16539" y="17134"/>
                  <a:pt x="15727" y="17133"/>
                </a:cubicBezTo>
                <a:close/>
                <a:moveTo>
                  <a:pt x="5737" y="18035"/>
                </a:moveTo>
                <a:cubicBezTo>
                  <a:pt x="5861" y="18035"/>
                  <a:pt x="5932" y="18086"/>
                  <a:pt x="5932" y="18176"/>
                </a:cubicBezTo>
                <a:cubicBezTo>
                  <a:pt x="5932" y="18266"/>
                  <a:pt x="5861" y="18303"/>
                  <a:pt x="5737" y="18303"/>
                </a:cubicBezTo>
                <a:cubicBezTo>
                  <a:pt x="5612" y="18303"/>
                  <a:pt x="5561" y="18266"/>
                  <a:pt x="5561" y="18176"/>
                </a:cubicBezTo>
                <a:cubicBezTo>
                  <a:pt x="5561" y="18086"/>
                  <a:pt x="5612" y="18035"/>
                  <a:pt x="5737" y="18035"/>
                </a:cubicBezTo>
                <a:close/>
                <a:moveTo>
                  <a:pt x="10732" y="18035"/>
                </a:moveTo>
                <a:cubicBezTo>
                  <a:pt x="10857" y="18035"/>
                  <a:pt x="10927" y="18086"/>
                  <a:pt x="10927" y="18176"/>
                </a:cubicBezTo>
                <a:cubicBezTo>
                  <a:pt x="10927" y="18266"/>
                  <a:pt x="10857" y="18303"/>
                  <a:pt x="10732" y="18303"/>
                </a:cubicBezTo>
                <a:cubicBezTo>
                  <a:pt x="10607" y="18303"/>
                  <a:pt x="10556" y="18266"/>
                  <a:pt x="10556" y="18176"/>
                </a:cubicBezTo>
                <a:cubicBezTo>
                  <a:pt x="10556" y="18086"/>
                  <a:pt x="10607" y="18035"/>
                  <a:pt x="10732" y="18035"/>
                </a:cubicBezTo>
                <a:close/>
                <a:moveTo>
                  <a:pt x="15727" y="18035"/>
                </a:moveTo>
                <a:cubicBezTo>
                  <a:pt x="15852" y="18035"/>
                  <a:pt x="15922" y="18086"/>
                  <a:pt x="15922" y="18176"/>
                </a:cubicBezTo>
                <a:cubicBezTo>
                  <a:pt x="15922" y="18266"/>
                  <a:pt x="15852" y="18303"/>
                  <a:pt x="15727" y="18303"/>
                </a:cubicBezTo>
                <a:cubicBezTo>
                  <a:pt x="15602" y="18303"/>
                  <a:pt x="15551" y="18266"/>
                  <a:pt x="15551" y="18176"/>
                </a:cubicBezTo>
                <a:cubicBezTo>
                  <a:pt x="15551" y="18086"/>
                  <a:pt x="15602" y="18035"/>
                  <a:pt x="15727" y="18035"/>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3" name="Shape"/>
          <p:cNvSpPr/>
          <p:nvPr/>
        </p:nvSpPr>
        <p:spPr>
          <a:xfrm>
            <a:off x="6083300" y="55880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209"/>
                </a:moveTo>
                <a:cubicBezTo>
                  <a:pt x="16110" y="1209"/>
                  <a:pt x="20433" y="5532"/>
                  <a:pt x="20433" y="10842"/>
                </a:cubicBezTo>
                <a:cubicBezTo>
                  <a:pt x="20433" y="16152"/>
                  <a:pt x="16110" y="20475"/>
                  <a:pt x="10800" y="20475"/>
                </a:cubicBezTo>
                <a:cubicBezTo>
                  <a:pt x="5490" y="20475"/>
                  <a:pt x="1167" y="16152"/>
                  <a:pt x="1167" y="10842"/>
                </a:cubicBezTo>
                <a:cubicBezTo>
                  <a:pt x="1167" y="5532"/>
                  <a:pt x="5490" y="1209"/>
                  <a:pt x="10800" y="1209"/>
                </a:cubicBezTo>
                <a:close/>
                <a:moveTo>
                  <a:pt x="10772" y="4809"/>
                </a:moveTo>
                <a:cubicBezTo>
                  <a:pt x="10457" y="4809"/>
                  <a:pt x="10195" y="5085"/>
                  <a:pt x="10195" y="5400"/>
                </a:cubicBezTo>
                <a:lnTo>
                  <a:pt x="10195" y="6708"/>
                </a:lnTo>
                <a:cubicBezTo>
                  <a:pt x="9160" y="6978"/>
                  <a:pt x="8395" y="7920"/>
                  <a:pt x="8395" y="9000"/>
                </a:cubicBezTo>
                <a:cubicBezTo>
                  <a:pt x="8395" y="10080"/>
                  <a:pt x="9160" y="11067"/>
                  <a:pt x="10195" y="11292"/>
                </a:cubicBezTo>
                <a:lnTo>
                  <a:pt x="10195" y="13683"/>
                </a:lnTo>
                <a:cubicBezTo>
                  <a:pt x="10105" y="13638"/>
                  <a:pt x="9973" y="13548"/>
                  <a:pt x="9928" y="13458"/>
                </a:cubicBezTo>
                <a:cubicBezTo>
                  <a:pt x="9703" y="13233"/>
                  <a:pt x="9337" y="13233"/>
                  <a:pt x="9113" y="13458"/>
                </a:cubicBezTo>
                <a:cubicBezTo>
                  <a:pt x="8888" y="13683"/>
                  <a:pt x="8888" y="14034"/>
                  <a:pt x="9113" y="14259"/>
                </a:cubicBezTo>
                <a:cubicBezTo>
                  <a:pt x="9428" y="14574"/>
                  <a:pt x="9787" y="14802"/>
                  <a:pt x="10238" y="14892"/>
                </a:cubicBezTo>
                <a:lnTo>
                  <a:pt x="10238" y="16200"/>
                </a:lnTo>
                <a:cubicBezTo>
                  <a:pt x="10238" y="16515"/>
                  <a:pt x="10513" y="16791"/>
                  <a:pt x="10828" y="16791"/>
                </a:cubicBezTo>
                <a:cubicBezTo>
                  <a:pt x="11143" y="16791"/>
                  <a:pt x="11405" y="16515"/>
                  <a:pt x="11405" y="16200"/>
                </a:cubicBezTo>
                <a:lnTo>
                  <a:pt x="11405" y="14892"/>
                </a:lnTo>
                <a:cubicBezTo>
                  <a:pt x="12440" y="14622"/>
                  <a:pt x="13205" y="13680"/>
                  <a:pt x="13205" y="12600"/>
                </a:cubicBezTo>
                <a:cubicBezTo>
                  <a:pt x="13205" y="11520"/>
                  <a:pt x="12440" y="10578"/>
                  <a:pt x="11405" y="10308"/>
                </a:cubicBezTo>
                <a:lnTo>
                  <a:pt x="11405" y="7917"/>
                </a:lnTo>
                <a:cubicBezTo>
                  <a:pt x="11495" y="7962"/>
                  <a:pt x="11627" y="8052"/>
                  <a:pt x="11672" y="8142"/>
                </a:cubicBezTo>
                <a:cubicBezTo>
                  <a:pt x="11897" y="8367"/>
                  <a:pt x="12263" y="8367"/>
                  <a:pt x="12488" y="8142"/>
                </a:cubicBezTo>
                <a:cubicBezTo>
                  <a:pt x="12713" y="7917"/>
                  <a:pt x="12712" y="7566"/>
                  <a:pt x="12488" y="7341"/>
                </a:cubicBezTo>
                <a:cubicBezTo>
                  <a:pt x="12172" y="7026"/>
                  <a:pt x="11813" y="6798"/>
                  <a:pt x="11363" y="6708"/>
                </a:cubicBezTo>
                <a:lnTo>
                  <a:pt x="11363" y="5400"/>
                </a:lnTo>
                <a:cubicBezTo>
                  <a:pt x="11363" y="5085"/>
                  <a:pt x="11087" y="4809"/>
                  <a:pt x="10772" y="4809"/>
                </a:cubicBezTo>
                <a:close/>
                <a:moveTo>
                  <a:pt x="10238" y="7917"/>
                </a:moveTo>
                <a:lnTo>
                  <a:pt x="10238" y="10083"/>
                </a:lnTo>
                <a:cubicBezTo>
                  <a:pt x="9878" y="9903"/>
                  <a:pt x="9605" y="9495"/>
                  <a:pt x="9605" y="9000"/>
                </a:cubicBezTo>
                <a:cubicBezTo>
                  <a:pt x="9605" y="8550"/>
                  <a:pt x="9878" y="8142"/>
                  <a:pt x="10238" y="7917"/>
                </a:cubicBezTo>
                <a:close/>
                <a:moveTo>
                  <a:pt x="11405" y="11559"/>
                </a:moveTo>
                <a:cubicBezTo>
                  <a:pt x="11810" y="11784"/>
                  <a:pt x="12038" y="12192"/>
                  <a:pt x="12038" y="12642"/>
                </a:cubicBezTo>
                <a:cubicBezTo>
                  <a:pt x="12038" y="13092"/>
                  <a:pt x="11765" y="13500"/>
                  <a:pt x="11405" y="13725"/>
                </a:cubicBezTo>
                <a:lnTo>
                  <a:pt x="11405" y="1155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4" name="Shape"/>
          <p:cNvSpPr/>
          <p:nvPr/>
        </p:nvSpPr>
        <p:spPr>
          <a:xfrm>
            <a:off x="7391400" y="55880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209"/>
                </a:moveTo>
                <a:cubicBezTo>
                  <a:pt x="16110" y="1209"/>
                  <a:pt x="20433" y="5532"/>
                  <a:pt x="20433" y="10842"/>
                </a:cubicBezTo>
                <a:cubicBezTo>
                  <a:pt x="20433" y="16152"/>
                  <a:pt x="16110" y="20475"/>
                  <a:pt x="10800" y="20475"/>
                </a:cubicBezTo>
                <a:cubicBezTo>
                  <a:pt x="5490" y="20475"/>
                  <a:pt x="1167" y="16152"/>
                  <a:pt x="1167" y="10842"/>
                </a:cubicBezTo>
                <a:cubicBezTo>
                  <a:pt x="1167" y="5532"/>
                  <a:pt x="5490" y="1209"/>
                  <a:pt x="10800" y="1209"/>
                </a:cubicBezTo>
                <a:close/>
                <a:moveTo>
                  <a:pt x="11798" y="6609"/>
                </a:moveTo>
                <a:cubicBezTo>
                  <a:pt x="9953" y="6609"/>
                  <a:pt x="8376" y="7827"/>
                  <a:pt x="7791" y="9492"/>
                </a:cubicBezTo>
                <a:lnTo>
                  <a:pt x="7256" y="9492"/>
                </a:lnTo>
                <a:cubicBezTo>
                  <a:pt x="6941" y="9492"/>
                  <a:pt x="6666" y="9768"/>
                  <a:pt x="6666" y="10083"/>
                </a:cubicBezTo>
                <a:cubicBezTo>
                  <a:pt x="6666" y="10398"/>
                  <a:pt x="6941" y="10659"/>
                  <a:pt x="7256" y="10659"/>
                </a:cubicBezTo>
                <a:lnTo>
                  <a:pt x="7566" y="10659"/>
                </a:lnTo>
                <a:cubicBezTo>
                  <a:pt x="7566" y="10704"/>
                  <a:pt x="7566" y="10755"/>
                  <a:pt x="7566" y="10800"/>
                </a:cubicBezTo>
                <a:cubicBezTo>
                  <a:pt x="7566" y="10845"/>
                  <a:pt x="7566" y="10896"/>
                  <a:pt x="7566" y="10941"/>
                </a:cubicBezTo>
                <a:lnTo>
                  <a:pt x="7256" y="10941"/>
                </a:lnTo>
                <a:cubicBezTo>
                  <a:pt x="6941" y="10941"/>
                  <a:pt x="6666" y="11202"/>
                  <a:pt x="6666" y="11517"/>
                </a:cubicBezTo>
                <a:cubicBezTo>
                  <a:pt x="6666" y="11832"/>
                  <a:pt x="6941" y="12108"/>
                  <a:pt x="7256" y="12108"/>
                </a:cubicBezTo>
                <a:lnTo>
                  <a:pt x="7791" y="12108"/>
                </a:lnTo>
                <a:cubicBezTo>
                  <a:pt x="8331" y="13773"/>
                  <a:pt x="9908" y="14991"/>
                  <a:pt x="11798" y="14991"/>
                </a:cubicBezTo>
                <a:cubicBezTo>
                  <a:pt x="12923" y="14991"/>
                  <a:pt x="13956" y="14532"/>
                  <a:pt x="14766" y="13767"/>
                </a:cubicBezTo>
                <a:cubicBezTo>
                  <a:pt x="14991" y="13542"/>
                  <a:pt x="14991" y="13191"/>
                  <a:pt x="14766" y="12966"/>
                </a:cubicBezTo>
                <a:cubicBezTo>
                  <a:pt x="14586" y="12741"/>
                  <a:pt x="14175" y="12741"/>
                  <a:pt x="13950" y="12966"/>
                </a:cubicBezTo>
                <a:cubicBezTo>
                  <a:pt x="13365" y="13551"/>
                  <a:pt x="12608" y="13866"/>
                  <a:pt x="11798" y="13866"/>
                </a:cubicBezTo>
                <a:cubicBezTo>
                  <a:pt x="10583" y="13866"/>
                  <a:pt x="9551" y="13143"/>
                  <a:pt x="9056" y="12108"/>
                </a:cubicBezTo>
                <a:lnTo>
                  <a:pt x="12698" y="12108"/>
                </a:lnTo>
                <a:cubicBezTo>
                  <a:pt x="13013" y="12108"/>
                  <a:pt x="13275" y="11832"/>
                  <a:pt x="13275" y="11517"/>
                </a:cubicBezTo>
                <a:cubicBezTo>
                  <a:pt x="13275" y="11202"/>
                  <a:pt x="13013" y="10941"/>
                  <a:pt x="12698" y="10941"/>
                </a:cubicBezTo>
                <a:lnTo>
                  <a:pt x="8775" y="10941"/>
                </a:lnTo>
                <a:cubicBezTo>
                  <a:pt x="8775" y="10896"/>
                  <a:pt x="8775" y="10845"/>
                  <a:pt x="8775" y="10800"/>
                </a:cubicBezTo>
                <a:cubicBezTo>
                  <a:pt x="8775" y="10755"/>
                  <a:pt x="8775" y="10704"/>
                  <a:pt x="8775" y="10659"/>
                </a:cubicBezTo>
                <a:lnTo>
                  <a:pt x="12698" y="10659"/>
                </a:lnTo>
                <a:cubicBezTo>
                  <a:pt x="13013" y="10659"/>
                  <a:pt x="13275" y="10398"/>
                  <a:pt x="13275" y="10083"/>
                </a:cubicBezTo>
                <a:cubicBezTo>
                  <a:pt x="13275" y="9768"/>
                  <a:pt x="13013" y="9492"/>
                  <a:pt x="12698" y="9492"/>
                </a:cubicBezTo>
                <a:lnTo>
                  <a:pt x="9056" y="9492"/>
                </a:lnTo>
                <a:cubicBezTo>
                  <a:pt x="9551" y="8457"/>
                  <a:pt x="10583" y="7734"/>
                  <a:pt x="11798" y="7734"/>
                </a:cubicBezTo>
                <a:cubicBezTo>
                  <a:pt x="12608" y="7734"/>
                  <a:pt x="13365" y="8049"/>
                  <a:pt x="13950" y="8634"/>
                </a:cubicBezTo>
                <a:cubicBezTo>
                  <a:pt x="14175" y="8859"/>
                  <a:pt x="14541" y="8859"/>
                  <a:pt x="14766" y="8634"/>
                </a:cubicBezTo>
                <a:cubicBezTo>
                  <a:pt x="14991" y="8409"/>
                  <a:pt x="14991" y="8058"/>
                  <a:pt x="14766" y="7833"/>
                </a:cubicBezTo>
                <a:cubicBezTo>
                  <a:pt x="13956" y="7023"/>
                  <a:pt x="12923" y="6609"/>
                  <a:pt x="11798" y="660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5" name="Shape"/>
          <p:cNvSpPr/>
          <p:nvPr/>
        </p:nvSpPr>
        <p:spPr>
          <a:xfrm>
            <a:off x="4762500" y="55880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85" y="0"/>
                  <a:pt x="10800" y="0"/>
                </a:cubicBezTo>
                <a:close/>
                <a:moveTo>
                  <a:pt x="10800" y="1209"/>
                </a:moveTo>
                <a:cubicBezTo>
                  <a:pt x="16110" y="1209"/>
                  <a:pt x="20433" y="5532"/>
                  <a:pt x="20433" y="10842"/>
                </a:cubicBezTo>
                <a:cubicBezTo>
                  <a:pt x="20478" y="16152"/>
                  <a:pt x="16155" y="20475"/>
                  <a:pt x="10800" y="20475"/>
                </a:cubicBezTo>
                <a:cubicBezTo>
                  <a:pt x="5490" y="20475"/>
                  <a:pt x="1167" y="16152"/>
                  <a:pt x="1167" y="10842"/>
                </a:cubicBezTo>
                <a:cubicBezTo>
                  <a:pt x="1167" y="5532"/>
                  <a:pt x="5490" y="1209"/>
                  <a:pt x="10800" y="1209"/>
                </a:cubicBezTo>
                <a:close/>
                <a:moveTo>
                  <a:pt x="8241" y="7116"/>
                </a:moveTo>
                <a:cubicBezTo>
                  <a:pt x="8094" y="7116"/>
                  <a:pt x="7945" y="7172"/>
                  <a:pt x="7833" y="7284"/>
                </a:cubicBezTo>
                <a:cubicBezTo>
                  <a:pt x="7608" y="7509"/>
                  <a:pt x="7608" y="7875"/>
                  <a:pt x="7833" y="8100"/>
                </a:cubicBezTo>
                <a:lnTo>
                  <a:pt x="9408" y="9675"/>
                </a:lnTo>
                <a:lnTo>
                  <a:pt x="9000" y="9675"/>
                </a:lnTo>
                <a:cubicBezTo>
                  <a:pt x="8685" y="9675"/>
                  <a:pt x="8409" y="9937"/>
                  <a:pt x="8409" y="10252"/>
                </a:cubicBezTo>
                <a:cubicBezTo>
                  <a:pt x="8409" y="10567"/>
                  <a:pt x="8685" y="10842"/>
                  <a:pt x="9000" y="10842"/>
                </a:cubicBezTo>
                <a:lnTo>
                  <a:pt x="10209" y="10842"/>
                </a:lnTo>
                <a:lnTo>
                  <a:pt x="10209" y="11334"/>
                </a:lnTo>
                <a:lnTo>
                  <a:pt x="9000" y="11334"/>
                </a:lnTo>
                <a:cubicBezTo>
                  <a:pt x="8685" y="11334"/>
                  <a:pt x="8409" y="11610"/>
                  <a:pt x="8409" y="11925"/>
                </a:cubicBezTo>
                <a:cubicBezTo>
                  <a:pt x="8409" y="12240"/>
                  <a:pt x="8685" y="12502"/>
                  <a:pt x="9000" y="12502"/>
                </a:cubicBezTo>
                <a:lnTo>
                  <a:pt x="10209" y="12502"/>
                </a:lnTo>
                <a:lnTo>
                  <a:pt x="10209" y="13894"/>
                </a:lnTo>
                <a:cubicBezTo>
                  <a:pt x="10209" y="14209"/>
                  <a:pt x="10485" y="14484"/>
                  <a:pt x="10800" y="14484"/>
                </a:cubicBezTo>
                <a:cubicBezTo>
                  <a:pt x="11115" y="14484"/>
                  <a:pt x="11391" y="14209"/>
                  <a:pt x="11391" y="13894"/>
                </a:cubicBezTo>
                <a:lnTo>
                  <a:pt x="11391" y="12502"/>
                </a:lnTo>
                <a:lnTo>
                  <a:pt x="12600" y="12502"/>
                </a:lnTo>
                <a:cubicBezTo>
                  <a:pt x="12915" y="12502"/>
                  <a:pt x="13191" y="12240"/>
                  <a:pt x="13191" y="11925"/>
                </a:cubicBezTo>
                <a:cubicBezTo>
                  <a:pt x="13191" y="11610"/>
                  <a:pt x="12915" y="11334"/>
                  <a:pt x="12600" y="11334"/>
                </a:cubicBezTo>
                <a:lnTo>
                  <a:pt x="11391" y="11334"/>
                </a:lnTo>
                <a:lnTo>
                  <a:pt x="11391" y="10842"/>
                </a:lnTo>
                <a:lnTo>
                  <a:pt x="12600" y="10842"/>
                </a:lnTo>
                <a:cubicBezTo>
                  <a:pt x="12915" y="10842"/>
                  <a:pt x="13191" y="10567"/>
                  <a:pt x="13191" y="10252"/>
                </a:cubicBezTo>
                <a:cubicBezTo>
                  <a:pt x="13191" y="9937"/>
                  <a:pt x="12915" y="9675"/>
                  <a:pt x="12600" y="9675"/>
                </a:cubicBezTo>
                <a:lnTo>
                  <a:pt x="12192" y="9675"/>
                </a:lnTo>
                <a:lnTo>
                  <a:pt x="13767" y="8100"/>
                </a:lnTo>
                <a:cubicBezTo>
                  <a:pt x="13992" y="7875"/>
                  <a:pt x="13992" y="7509"/>
                  <a:pt x="13767" y="7284"/>
                </a:cubicBezTo>
                <a:cubicBezTo>
                  <a:pt x="13542" y="7059"/>
                  <a:pt x="13191" y="7059"/>
                  <a:pt x="12966" y="7284"/>
                </a:cubicBezTo>
                <a:lnTo>
                  <a:pt x="10800" y="9450"/>
                </a:lnTo>
                <a:lnTo>
                  <a:pt x="8634" y="7284"/>
                </a:lnTo>
                <a:cubicBezTo>
                  <a:pt x="8522" y="7172"/>
                  <a:pt x="8387" y="7116"/>
                  <a:pt x="8241" y="711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6" name="Shape"/>
          <p:cNvSpPr/>
          <p:nvPr/>
        </p:nvSpPr>
        <p:spPr>
          <a:xfrm>
            <a:off x="3454400" y="55880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209"/>
                </a:moveTo>
                <a:cubicBezTo>
                  <a:pt x="16110" y="1209"/>
                  <a:pt x="20433" y="5532"/>
                  <a:pt x="20433" y="10842"/>
                </a:cubicBezTo>
                <a:cubicBezTo>
                  <a:pt x="20433" y="16152"/>
                  <a:pt x="16110" y="20475"/>
                  <a:pt x="10800" y="20475"/>
                </a:cubicBezTo>
                <a:cubicBezTo>
                  <a:pt x="5490" y="20475"/>
                  <a:pt x="1167" y="16152"/>
                  <a:pt x="1167" y="10842"/>
                </a:cubicBezTo>
                <a:cubicBezTo>
                  <a:pt x="1167" y="5532"/>
                  <a:pt x="5490" y="1209"/>
                  <a:pt x="10800" y="1209"/>
                </a:cubicBezTo>
                <a:close/>
                <a:moveTo>
                  <a:pt x="11053" y="6609"/>
                </a:moveTo>
                <a:cubicBezTo>
                  <a:pt x="9748" y="6609"/>
                  <a:pt x="8662" y="7695"/>
                  <a:pt x="8662" y="9000"/>
                </a:cubicBezTo>
                <a:lnTo>
                  <a:pt x="8662" y="10266"/>
                </a:lnTo>
                <a:cubicBezTo>
                  <a:pt x="8392" y="10311"/>
                  <a:pt x="8212" y="10530"/>
                  <a:pt x="8212" y="10800"/>
                </a:cubicBezTo>
                <a:cubicBezTo>
                  <a:pt x="8212" y="11070"/>
                  <a:pt x="8392" y="11289"/>
                  <a:pt x="8662" y="11334"/>
                </a:cubicBezTo>
                <a:lnTo>
                  <a:pt x="8662" y="13866"/>
                </a:lnTo>
                <a:cubicBezTo>
                  <a:pt x="8392" y="13911"/>
                  <a:pt x="8212" y="14130"/>
                  <a:pt x="8212" y="14400"/>
                </a:cubicBezTo>
                <a:cubicBezTo>
                  <a:pt x="8212" y="14715"/>
                  <a:pt x="8488" y="14991"/>
                  <a:pt x="8803" y="14991"/>
                </a:cubicBezTo>
                <a:lnTo>
                  <a:pt x="12403" y="14991"/>
                </a:lnTo>
                <a:cubicBezTo>
                  <a:pt x="12718" y="14991"/>
                  <a:pt x="12980" y="14715"/>
                  <a:pt x="12980" y="14400"/>
                </a:cubicBezTo>
                <a:cubicBezTo>
                  <a:pt x="12980" y="14085"/>
                  <a:pt x="12718" y="13809"/>
                  <a:pt x="12403" y="13809"/>
                </a:cubicBezTo>
                <a:lnTo>
                  <a:pt x="9788" y="13809"/>
                </a:lnTo>
                <a:lnTo>
                  <a:pt x="9788" y="11334"/>
                </a:lnTo>
                <a:lnTo>
                  <a:pt x="12403" y="11334"/>
                </a:lnTo>
                <a:cubicBezTo>
                  <a:pt x="12718" y="11334"/>
                  <a:pt x="12980" y="11073"/>
                  <a:pt x="12980" y="10758"/>
                </a:cubicBezTo>
                <a:cubicBezTo>
                  <a:pt x="12980" y="10443"/>
                  <a:pt x="12718" y="10167"/>
                  <a:pt x="12403" y="10167"/>
                </a:cubicBezTo>
                <a:lnTo>
                  <a:pt x="9788" y="10167"/>
                </a:lnTo>
                <a:lnTo>
                  <a:pt x="9788" y="8958"/>
                </a:lnTo>
                <a:cubicBezTo>
                  <a:pt x="9788" y="8283"/>
                  <a:pt x="10322" y="7734"/>
                  <a:pt x="10997" y="7734"/>
                </a:cubicBezTo>
                <a:cubicBezTo>
                  <a:pt x="11672" y="7734"/>
                  <a:pt x="12220" y="8283"/>
                  <a:pt x="12220" y="8958"/>
                </a:cubicBezTo>
                <a:cubicBezTo>
                  <a:pt x="12220" y="9273"/>
                  <a:pt x="12482" y="9534"/>
                  <a:pt x="12797" y="9534"/>
                </a:cubicBezTo>
                <a:cubicBezTo>
                  <a:pt x="13112" y="9534"/>
                  <a:pt x="13388" y="9273"/>
                  <a:pt x="13388" y="8958"/>
                </a:cubicBezTo>
                <a:cubicBezTo>
                  <a:pt x="13432" y="7698"/>
                  <a:pt x="12403" y="6609"/>
                  <a:pt x="11053" y="660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7" name="Shape"/>
          <p:cNvSpPr/>
          <p:nvPr/>
        </p:nvSpPr>
        <p:spPr>
          <a:xfrm>
            <a:off x="8788400" y="5588000"/>
            <a:ext cx="440532" cy="609600"/>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7605" y="0"/>
                  <a:pt x="4982" y="1896"/>
                  <a:pt x="4982" y="4191"/>
                </a:cubicBezTo>
                <a:lnTo>
                  <a:pt x="4982"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600" y="7476"/>
                  <a:pt x="21238" y="7200"/>
                  <a:pt x="20802" y="7200"/>
                </a:cubicBezTo>
                <a:lnTo>
                  <a:pt x="16560" y="7200"/>
                </a:lnTo>
                <a:lnTo>
                  <a:pt x="16560" y="4191"/>
                </a:lnTo>
                <a:cubicBezTo>
                  <a:pt x="16560" y="1896"/>
                  <a:pt x="13956" y="0"/>
                  <a:pt x="10781" y="0"/>
                </a:cubicBezTo>
                <a:close/>
                <a:moveTo>
                  <a:pt x="10781" y="1167"/>
                </a:moveTo>
                <a:cubicBezTo>
                  <a:pt x="13085" y="1167"/>
                  <a:pt x="14945" y="2526"/>
                  <a:pt x="14945" y="4191"/>
                </a:cubicBezTo>
                <a:lnTo>
                  <a:pt x="14945" y="7200"/>
                </a:lnTo>
                <a:lnTo>
                  <a:pt x="6538" y="7200"/>
                </a:lnTo>
                <a:lnTo>
                  <a:pt x="6538" y="4191"/>
                </a:lnTo>
                <a:lnTo>
                  <a:pt x="6597" y="4191"/>
                </a:lnTo>
                <a:cubicBezTo>
                  <a:pt x="6597" y="2526"/>
                  <a:pt x="8477" y="1167"/>
                  <a:pt x="10781" y="1167"/>
                </a:cubicBezTo>
                <a:close/>
                <a:moveTo>
                  <a:pt x="1615" y="8367"/>
                </a:moveTo>
                <a:lnTo>
                  <a:pt x="19985" y="8367"/>
                </a:lnTo>
                <a:lnTo>
                  <a:pt x="19985" y="20433"/>
                </a:lnTo>
                <a:lnTo>
                  <a:pt x="1615" y="20433"/>
                </a:lnTo>
                <a:lnTo>
                  <a:pt x="1615" y="8367"/>
                </a:lnTo>
                <a:close/>
                <a:moveTo>
                  <a:pt x="10528" y="12600"/>
                </a:moveTo>
                <a:cubicBezTo>
                  <a:pt x="9843" y="12600"/>
                  <a:pt x="9341" y="13008"/>
                  <a:pt x="9341" y="13458"/>
                </a:cubicBezTo>
                <a:cubicBezTo>
                  <a:pt x="9341" y="13728"/>
                  <a:pt x="9523" y="13956"/>
                  <a:pt x="9710" y="14091"/>
                </a:cubicBezTo>
                <a:lnTo>
                  <a:pt x="9710" y="15117"/>
                </a:lnTo>
                <a:cubicBezTo>
                  <a:pt x="9710" y="15432"/>
                  <a:pt x="10092" y="15708"/>
                  <a:pt x="10528" y="15708"/>
                </a:cubicBezTo>
                <a:cubicBezTo>
                  <a:pt x="10963" y="15708"/>
                  <a:pt x="11325" y="15432"/>
                  <a:pt x="11325" y="15117"/>
                </a:cubicBezTo>
                <a:lnTo>
                  <a:pt x="11325" y="14091"/>
                </a:lnTo>
                <a:cubicBezTo>
                  <a:pt x="11575" y="13911"/>
                  <a:pt x="11715" y="13683"/>
                  <a:pt x="11715" y="13458"/>
                </a:cubicBezTo>
                <a:cubicBezTo>
                  <a:pt x="11777" y="12963"/>
                  <a:pt x="11213" y="12600"/>
                  <a:pt x="10528" y="1260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8" name="Shape"/>
          <p:cNvSpPr/>
          <p:nvPr/>
        </p:nvSpPr>
        <p:spPr>
          <a:xfrm>
            <a:off x="10096500" y="5588000"/>
            <a:ext cx="440532" cy="609600"/>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7605" y="0"/>
                  <a:pt x="4982" y="1896"/>
                  <a:pt x="4982" y="4191"/>
                </a:cubicBezTo>
                <a:lnTo>
                  <a:pt x="4982"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538" y="7476"/>
                  <a:pt x="21238" y="7200"/>
                  <a:pt x="20802" y="7200"/>
                </a:cubicBezTo>
                <a:lnTo>
                  <a:pt x="6597" y="7200"/>
                </a:lnTo>
                <a:lnTo>
                  <a:pt x="6597" y="4191"/>
                </a:lnTo>
                <a:cubicBezTo>
                  <a:pt x="6597" y="2526"/>
                  <a:pt x="8477" y="1167"/>
                  <a:pt x="10781" y="1167"/>
                </a:cubicBezTo>
                <a:cubicBezTo>
                  <a:pt x="13085" y="1167"/>
                  <a:pt x="14945" y="2526"/>
                  <a:pt x="14945" y="4191"/>
                </a:cubicBezTo>
                <a:cubicBezTo>
                  <a:pt x="14945" y="4506"/>
                  <a:pt x="15326" y="4767"/>
                  <a:pt x="15762" y="4767"/>
                </a:cubicBezTo>
                <a:cubicBezTo>
                  <a:pt x="16198" y="4767"/>
                  <a:pt x="16560" y="4506"/>
                  <a:pt x="16560" y="4191"/>
                </a:cubicBezTo>
                <a:cubicBezTo>
                  <a:pt x="16560" y="1896"/>
                  <a:pt x="13956" y="0"/>
                  <a:pt x="10781" y="0"/>
                </a:cubicBezTo>
                <a:close/>
                <a:moveTo>
                  <a:pt x="1615" y="8367"/>
                </a:moveTo>
                <a:lnTo>
                  <a:pt x="19985" y="8367"/>
                </a:lnTo>
                <a:lnTo>
                  <a:pt x="19985" y="20433"/>
                </a:lnTo>
                <a:lnTo>
                  <a:pt x="1615" y="20433"/>
                </a:lnTo>
                <a:lnTo>
                  <a:pt x="1615" y="8367"/>
                </a:lnTo>
                <a:close/>
                <a:moveTo>
                  <a:pt x="11150" y="12600"/>
                </a:moveTo>
                <a:cubicBezTo>
                  <a:pt x="10528" y="12600"/>
                  <a:pt x="9963" y="13008"/>
                  <a:pt x="9963" y="13458"/>
                </a:cubicBezTo>
                <a:cubicBezTo>
                  <a:pt x="9963" y="13728"/>
                  <a:pt x="10084" y="13956"/>
                  <a:pt x="10333" y="14091"/>
                </a:cubicBezTo>
                <a:lnTo>
                  <a:pt x="10333" y="15117"/>
                </a:lnTo>
                <a:cubicBezTo>
                  <a:pt x="10333" y="15432"/>
                  <a:pt x="10714" y="15708"/>
                  <a:pt x="11150" y="15708"/>
                </a:cubicBezTo>
                <a:cubicBezTo>
                  <a:pt x="11586" y="15708"/>
                  <a:pt x="11948" y="15432"/>
                  <a:pt x="11948" y="15117"/>
                </a:cubicBezTo>
                <a:lnTo>
                  <a:pt x="11948" y="14091"/>
                </a:lnTo>
                <a:cubicBezTo>
                  <a:pt x="12197" y="13911"/>
                  <a:pt x="12337" y="13683"/>
                  <a:pt x="12337" y="13458"/>
                </a:cubicBezTo>
                <a:cubicBezTo>
                  <a:pt x="12337" y="12963"/>
                  <a:pt x="11773" y="12600"/>
                  <a:pt x="11150" y="1260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9" name="Shape"/>
          <p:cNvSpPr/>
          <p:nvPr/>
        </p:nvSpPr>
        <p:spPr>
          <a:xfrm>
            <a:off x="11404600" y="5588000"/>
            <a:ext cx="440532" cy="609600"/>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7605" y="0"/>
                  <a:pt x="4982" y="1896"/>
                  <a:pt x="4982" y="4191"/>
                </a:cubicBezTo>
                <a:lnTo>
                  <a:pt x="4982"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600" y="7476"/>
                  <a:pt x="21238" y="7200"/>
                  <a:pt x="20802" y="7200"/>
                </a:cubicBezTo>
                <a:lnTo>
                  <a:pt x="6597" y="7200"/>
                </a:lnTo>
                <a:lnTo>
                  <a:pt x="6597" y="4191"/>
                </a:lnTo>
                <a:cubicBezTo>
                  <a:pt x="6597" y="2526"/>
                  <a:pt x="8477" y="1167"/>
                  <a:pt x="10781" y="1167"/>
                </a:cubicBezTo>
                <a:cubicBezTo>
                  <a:pt x="13085" y="1167"/>
                  <a:pt x="14945" y="2526"/>
                  <a:pt x="14945" y="4191"/>
                </a:cubicBezTo>
                <a:cubicBezTo>
                  <a:pt x="14945" y="4506"/>
                  <a:pt x="15326" y="4767"/>
                  <a:pt x="15762" y="4767"/>
                </a:cubicBezTo>
                <a:cubicBezTo>
                  <a:pt x="16198" y="4767"/>
                  <a:pt x="16560" y="4506"/>
                  <a:pt x="16560" y="4191"/>
                </a:cubicBezTo>
                <a:cubicBezTo>
                  <a:pt x="16560" y="1896"/>
                  <a:pt x="13956" y="0"/>
                  <a:pt x="10781" y="0"/>
                </a:cubicBezTo>
                <a:close/>
                <a:moveTo>
                  <a:pt x="1615" y="8367"/>
                </a:moveTo>
                <a:lnTo>
                  <a:pt x="19985" y="8367"/>
                </a:lnTo>
                <a:lnTo>
                  <a:pt x="19985" y="20433"/>
                </a:lnTo>
                <a:lnTo>
                  <a:pt x="1615" y="20433"/>
                </a:lnTo>
                <a:lnTo>
                  <a:pt x="1615" y="8367"/>
                </a:lnTo>
                <a:close/>
                <a:moveTo>
                  <a:pt x="11014" y="11700"/>
                </a:moveTo>
                <a:cubicBezTo>
                  <a:pt x="9769" y="11745"/>
                  <a:pt x="8780" y="12462"/>
                  <a:pt x="8718" y="13317"/>
                </a:cubicBezTo>
                <a:cubicBezTo>
                  <a:pt x="8718" y="13767"/>
                  <a:pt x="8905" y="14226"/>
                  <a:pt x="9341" y="14541"/>
                </a:cubicBezTo>
                <a:lnTo>
                  <a:pt x="9341" y="16383"/>
                </a:lnTo>
                <a:lnTo>
                  <a:pt x="9399" y="16383"/>
                </a:lnTo>
                <a:cubicBezTo>
                  <a:pt x="9399" y="17058"/>
                  <a:pt x="10154" y="17634"/>
                  <a:pt x="11150" y="17634"/>
                </a:cubicBezTo>
                <a:cubicBezTo>
                  <a:pt x="12084" y="17634"/>
                  <a:pt x="12882" y="17103"/>
                  <a:pt x="12882" y="16383"/>
                </a:cubicBezTo>
                <a:lnTo>
                  <a:pt x="12882" y="14583"/>
                </a:lnTo>
                <a:cubicBezTo>
                  <a:pt x="13318" y="14268"/>
                  <a:pt x="13505" y="13866"/>
                  <a:pt x="13505" y="13416"/>
                </a:cubicBezTo>
                <a:cubicBezTo>
                  <a:pt x="13505" y="12966"/>
                  <a:pt x="13264" y="12507"/>
                  <a:pt x="12765" y="12192"/>
                </a:cubicBezTo>
                <a:cubicBezTo>
                  <a:pt x="12329" y="11877"/>
                  <a:pt x="11699" y="11700"/>
                  <a:pt x="11014" y="11700"/>
                </a:cubicBezTo>
                <a:close/>
                <a:moveTo>
                  <a:pt x="11092" y="12642"/>
                </a:moveTo>
                <a:cubicBezTo>
                  <a:pt x="11403" y="12642"/>
                  <a:pt x="11645" y="12732"/>
                  <a:pt x="11831" y="12867"/>
                </a:cubicBezTo>
                <a:cubicBezTo>
                  <a:pt x="12018" y="13002"/>
                  <a:pt x="12143" y="13191"/>
                  <a:pt x="12143" y="13416"/>
                </a:cubicBezTo>
                <a:cubicBezTo>
                  <a:pt x="12143" y="13641"/>
                  <a:pt x="12022" y="13857"/>
                  <a:pt x="11773" y="13992"/>
                </a:cubicBezTo>
                <a:cubicBezTo>
                  <a:pt x="11586" y="14082"/>
                  <a:pt x="11520" y="14223"/>
                  <a:pt x="11520" y="14358"/>
                </a:cubicBezTo>
                <a:lnTo>
                  <a:pt x="11520" y="16383"/>
                </a:lnTo>
                <a:cubicBezTo>
                  <a:pt x="11520" y="16518"/>
                  <a:pt x="11337" y="16650"/>
                  <a:pt x="11150" y="16650"/>
                </a:cubicBezTo>
                <a:cubicBezTo>
                  <a:pt x="10963" y="16650"/>
                  <a:pt x="10781" y="16518"/>
                  <a:pt x="10781" y="16383"/>
                </a:cubicBezTo>
                <a:lnTo>
                  <a:pt x="10781" y="14358"/>
                </a:lnTo>
                <a:cubicBezTo>
                  <a:pt x="10781" y="14223"/>
                  <a:pt x="10714" y="14082"/>
                  <a:pt x="10528" y="13992"/>
                </a:cubicBezTo>
                <a:cubicBezTo>
                  <a:pt x="10278" y="13857"/>
                  <a:pt x="10158" y="13641"/>
                  <a:pt x="10158" y="13416"/>
                </a:cubicBezTo>
                <a:cubicBezTo>
                  <a:pt x="10158" y="12966"/>
                  <a:pt x="10594" y="12642"/>
                  <a:pt x="11092" y="1264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0" name="Shape"/>
          <p:cNvSpPr/>
          <p:nvPr/>
        </p:nvSpPr>
        <p:spPr>
          <a:xfrm>
            <a:off x="12725400" y="5588000"/>
            <a:ext cx="440532" cy="609600"/>
          </a:xfrm>
          <a:custGeom>
            <a:avLst/>
            <a:gdLst/>
            <a:ahLst/>
            <a:cxnLst>
              <a:cxn ang="0">
                <a:pos x="wd2" y="hd2"/>
              </a:cxn>
              <a:cxn ang="5400000">
                <a:pos x="wd2" y="hd2"/>
              </a:cxn>
              <a:cxn ang="10800000">
                <a:pos x="wd2" y="hd2"/>
              </a:cxn>
              <a:cxn ang="16200000">
                <a:pos x="wd2" y="hd2"/>
              </a:cxn>
            </a:cxnLst>
            <a:rect l="0" t="0" r="r" b="b"/>
            <a:pathLst>
              <a:path w="21600" h="21600" extrusionOk="0">
                <a:moveTo>
                  <a:pt x="10839" y="0"/>
                </a:moveTo>
                <a:cubicBezTo>
                  <a:pt x="7663" y="0"/>
                  <a:pt x="5040" y="1896"/>
                  <a:pt x="5040" y="4191"/>
                </a:cubicBezTo>
                <a:lnTo>
                  <a:pt x="5040"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600" y="7476"/>
                  <a:pt x="21238" y="7200"/>
                  <a:pt x="20802" y="7200"/>
                </a:cubicBezTo>
                <a:lnTo>
                  <a:pt x="16618" y="7200"/>
                </a:lnTo>
                <a:lnTo>
                  <a:pt x="16618" y="4191"/>
                </a:lnTo>
                <a:cubicBezTo>
                  <a:pt x="16618" y="1896"/>
                  <a:pt x="14015" y="0"/>
                  <a:pt x="10839" y="0"/>
                </a:cubicBezTo>
                <a:close/>
                <a:moveTo>
                  <a:pt x="10781" y="1167"/>
                </a:moveTo>
                <a:cubicBezTo>
                  <a:pt x="13085" y="1167"/>
                  <a:pt x="14945" y="2526"/>
                  <a:pt x="14945" y="4191"/>
                </a:cubicBezTo>
                <a:lnTo>
                  <a:pt x="14945" y="7200"/>
                </a:lnTo>
                <a:lnTo>
                  <a:pt x="6538" y="7200"/>
                </a:lnTo>
                <a:lnTo>
                  <a:pt x="6538" y="4191"/>
                </a:lnTo>
                <a:lnTo>
                  <a:pt x="6597" y="4191"/>
                </a:lnTo>
                <a:cubicBezTo>
                  <a:pt x="6597" y="2526"/>
                  <a:pt x="8477" y="1167"/>
                  <a:pt x="10781" y="1167"/>
                </a:cubicBezTo>
                <a:close/>
                <a:moveTo>
                  <a:pt x="1615" y="8367"/>
                </a:moveTo>
                <a:lnTo>
                  <a:pt x="19985" y="8367"/>
                </a:lnTo>
                <a:lnTo>
                  <a:pt x="19985" y="20433"/>
                </a:lnTo>
                <a:lnTo>
                  <a:pt x="1615" y="20433"/>
                </a:lnTo>
                <a:lnTo>
                  <a:pt x="1615" y="8367"/>
                </a:lnTo>
                <a:close/>
                <a:moveTo>
                  <a:pt x="10391" y="11700"/>
                </a:moveTo>
                <a:cubicBezTo>
                  <a:pt x="9146" y="11745"/>
                  <a:pt x="8158" y="12476"/>
                  <a:pt x="8095" y="13331"/>
                </a:cubicBezTo>
                <a:cubicBezTo>
                  <a:pt x="8095" y="13781"/>
                  <a:pt x="8282" y="14226"/>
                  <a:pt x="8718" y="14541"/>
                </a:cubicBezTo>
                <a:lnTo>
                  <a:pt x="8718" y="16341"/>
                </a:lnTo>
                <a:cubicBezTo>
                  <a:pt x="8718" y="17016"/>
                  <a:pt x="9473" y="17606"/>
                  <a:pt x="10469" y="17606"/>
                </a:cubicBezTo>
                <a:cubicBezTo>
                  <a:pt x="11403" y="17606"/>
                  <a:pt x="12201" y="17061"/>
                  <a:pt x="12201" y="16341"/>
                </a:cubicBezTo>
                <a:lnTo>
                  <a:pt x="12201" y="14541"/>
                </a:lnTo>
                <a:cubicBezTo>
                  <a:pt x="12637" y="14226"/>
                  <a:pt x="12824" y="13823"/>
                  <a:pt x="12824" y="13373"/>
                </a:cubicBezTo>
                <a:cubicBezTo>
                  <a:pt x="12824" y="12923"/>
                  <a:pt x="12582" y="12465"/>
                  <a:pt x="12084" y="12150"/>
                </a:cubicBezTo>
                <a:cubicBezTo>
                  <a:pt x="11648" y="11835"/>
                  <a:pt x="11014" y="11655"/>
                  <a:pt x="10391" y="11700"/>
                </a:cubicBezTo>
                <a:close/>
                <a:moveTo>
                  <a:pt x="10469" y="12656"/>
                </a:moveTo>
                <a:cubicBezTo>
                  <a:pt x="10718" y="12656"/>
                  <a:pt x="10963" y="12746"/>
                  <a:pt x="11150" y="12881"/>
                </a:cubicBezTo>
                <a:cubicBezTo>
                  <a:pt x="11337" y="13016"/>
                  <a:pt x="11462" y="13191"/>
                  <a:pt x="11462" y="13416"/>
                </a:cubicBezTo>
                <a:cubicBezTo>
                  <a:pt x="11524" y="13596"/>
                  <a:pt x="11341" y="13815"/>
                  <a:pt x="11092" y="13950"/>
                </a:cubicBezTo>
                <a:cubicBezTo>
                  <a:pt x="10905" y="14040"/>
                  <a:pt x="10839" y="14181"/>
                  <a:pt x="10839" y="14316"/>
                </a:cubicBezTo>
                <a:lnTo>
                  <a:pt x="10839" y="16341"/>
                </a:lnTo>
                <a:cubicBezTo>
                  <a:pt x="10839" y="16476"/>
                  <a:pt x="10656" y="16608"/>
                  <a:pt x="10469" y="16608"/>
                </a:cubicBezTo>
                <a:cubicBezTo>
                  <a:pt x="10282" y="16608"/>
                  <a:pt x="10080" y="16476"/>
                  <a:pt x="10080" y="16341"/>
                </a:cubicBezTo>
                <a:lnTo>
                  <a:pt x="10080" y="14316"/>
                </a:lnTo>
                <a:cubicBezTo>
                  <a:pt x="10080" y="14181"/>
                  <a:pt x="10033" y="14040"/>
                  <a:pt x="9846" y="13950"/>
                </a:cubicBezTo>
                <a:cubicBezTo>
                  <a:pt x="9597" y="13815"/>
                  <a:pt x="9457" y="13598"/>
                  <a:pt x="9457" y="13373"/>
                </a:cubicBezTo>
                <a:cubicBezTo>
                  <a:pt x="9457" y="13013"/>
                  <a:pt x="9909" y="12701"/>
                  <a:pt x="10469" y="1265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1" name="Shape"/>
          <p:cNvSpPr/>
          <p:nvPr/>
        </p:nvSpPr>
        <p:spPr>
          <a:xfrm>
            <a:off x="21844000" y="10160000"/>
            <a:ext cx="421646" cy="426641"/>
          </a:xfrm>
          <a:custGeom>
            <a:avLst/>
            <a:gdLst/>
            <a:ahLst/>
            <a:cxnLst>
              <a:cxn ang="0">
                <a:pos x="wd2" y="hd2"/>
              </a:cxn>
              <a:cxn ang="5400000">
                <a:pos x="wd2" y="hd2"/>
              </a:cxn>
              <a:cxn ang="10800000">
                <a:pos x="wd2" y="hd2"/>
              </a:cxn>
              <a:cxn ang="16200000">
                <a:pos x="wd2" y="hd2"/>
              </a:cxn>
            </a:cxnLst>
            <a:rect l="0" t="0" r="r" b="b"/>
            <a:pathLst>
              <a:path w="21544" h="21600" extrusionOk="0">
                <a:moveTo>
                  <a:pt x="6043" y="0"/>
                </a:moveTo>
                <a:cubicBezTo>
                  <a:pt x="5588" y="0"/>
                  <a:pt x="5191" y="394"/>
                  <a:pt x="5191" y="844"/>
                </a:cubicBezTo>
                <a:cubicBezTo>
                  <a:pt x="5191" y="1294"/>
                  <a:pt x="5589" y="1668"/>
                  <a:pt x="6043" y="1668"/>
                </a:cubicBezTo>
                <a:cubicBezTo>
                  <a:pt x="9741" y="1668"/>
                  <a:pt x="13241" y="3155"/>
                  <a:pt x="15837" y="5727"/>
                </a:cubicBezTo>
                <a:cubicBezTo>
                  <a:pt x="18497" y="8363"/>
                  <a:pt x="19913" y="11827"/>
                  <a:pt x="19913" y="15492"/>
                </a:cubicBezTo>
                <a:cubicBezTo>
                  <a:pt x="19913" y="15942"/>
                  <a:pt x="20310" y="16336"/>
                  <a:pt x="20765" y="16336"/>
                </a:cubicBezTo>
                <a:cubicBezTo>
                  <a:pt x="21284" y="16336"/>
                  <a:pt x="21600" y="16010"/>
                  <a:pt x="21535" y="15431"/>
                </a:cubicBezTo>
                <a:cubicBezTo>
                  <a:pt x="21535" y="11316"/>
                  <a:pt x="19913" y="7394"/>
                  <a:pt x="16993" y="4501"/>
                </a:cubicBezTo>
                <a:cubicBezTo>
                  <a:pt x="14073" y="1608"/>
                  <a:pt x="10196" y="0"/>
                  <a:pt x="6043" y="0"/>
                </a:cubicBezTo>
                <a:close/>
                <a:moveTo>
                  <a:pt x="6043" y="4501"/>
                </a:moveTo>
                <a:cubicBezTo>
                  <a:pt x="5588" y="4501"/>
                  <a:pt x="5191" y="4895"/>
                  <a:pt x="5191" y="5345"/>
                </a:cubicBezTo>
                <a:cubicBezTo>
                  <a:pt x="5191" y="5795"/>
                  <a:pt x="5589" y="6169"/>
                  <a:pt x="6043" y="6169"/>
                </a:cubicBezTo>
                <a:cubicBezTo>
                  <a:pt x="8638" y="6169"/>
                  <a:pt x="11039" y="7141"/>
                  <a:pt x="12856" y="8941"/>
                </a:cubicBezTo>
                <a:cubicBezTo>
                  <a:pt x="14673" y="10742"/>
                  <a:pt x="15634" y="13121"/>
                  <a:pt x="15634" y="15693"/>
                </a:cubicBezTo>
                <a:cubicBezTo>
                  <a:pt x="15634" y="16143"/>
                  <a:pt x="16032" y="16516"/>
                  <a:pt x="16486" y="16516"/>
                </a:cubicBezTo>
                <a:cubicBezTo>
                  <a:pt x="16940" y="16517"/>
                  <a:pt x="17317" y="16207"/>
                  <a:pt x="17317" y="15693"/>
                </a:cubicBezTo>
                <a:cubicBezTo>
                  <a:pt x="17317" y="12735"/>
                  <a:pt x="16153" y="9898"/>
                  <a:pt x="14012" y="7776"/>
                </a:cubicBezTo>
                <a:cubicBezTo>
                  <a:pt x="11871" y="5654"/>
                  <a:pt x="9028" y="4501"/>
                  <a:pt x="6043" y="4501"/>
                </a:cubicBezTo>
                <a:close/>
                <a:moveTo>
                  <a:pt x="6043" y="9645"/>
                </a:moveTo>
                <a:cubicBezTo>
                  <a:pt x="2733" y="9645"/>
                  <a:pt x="0" y="12353"/>
                  <a:pt x="0" y="15632"/>
                </a:cubicBezTo>
                <a:cubicBezTo>
                  <a:pt x="0" y="18911"/>
                  <a:pt x="2733" y="21600"/>
                  <a:pt x="6043" y="21600"/>
                </a:cubicBezTo>
                <a:cubicBezTo>
                  <a:pt x="9352" y="21600"/>
                  <a:pt x="12065" y="18912"/>
                  <a:pt x="12065" y="15632"/>
                </a:cubicBezTo>
                <a:cubicBezTo>
                  <a:pt x="12066" y="12353"/>
                  <a:pt x="9352" y="9645"/>
                  <a:pt x="6043" y="9645"/>
                </a:cubicBezTo>
                <a:close/>
                <a:moveTo>
                  <a:pt x="6043" y="11252"/>
                </a:moveTo>
                <a:cubicBezTo>
                  <a:pt x="8444" y="11252"/>
                  <a:pt x="10378" y="13189"/>
                  <a:pt x="10443" y="15632"/>
                </a:cubicBezTo>
                <a:cubicBezTo>
                  <a:pt x="10443" y="18076"/>
                  <a:pt x="8444" y="19993"/>
                  <a:pt x="6043" y="19993"/>
                </a:cubicBezTo>
                <a:cubicBezTo>
                  <a:pt x="3577" y="19993"/>
                  <a:pt x="1622" y="18011"/>
                  <a:pt x="1622" y="15632"/>
                </a:cubicBezTo>
                <a:cubicBezTo>
                  <a:pt x="1622" y="13189"/>
                  <a:pt x="3642" y="11252"/>
                  <a:pt x="6043" y="1125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2" name="Shape"/>
          <p:cNvSpPr/>
          <p:nvPr/>
        </p:nvSpPr>
        <p:spPr>
          <a:xfrm>
            <a:off x="20447000" y="10071100"/>
            <a:ext cx="610394" cy="584200"/>
          </a:xfrm>
          <a:custGeom>
            <a:avLst/>
            <a:gdLst/>
            <a:ahLst/>
            <a:cxnLst>
              <a:cxn ang="0">
                <a:pos x="wd2" y="hd2"/>
              </a:cxn>
              <a:cxn ang="5400000">
                <a:pos x="wd2" y="hd2"/>
              </a:cxn>
              <a:cxn ang="10800000">
                <a:pos x="wd2" y="hd2"/>
              </a:cxn>
              <a:cxn ang="16200000">
                <a:pos x="wd2" y="hd2"/>
              </a:cxn>
            </a:cxnLst>
            <a:rect l="0" t="0" r="r" b="b"/>
            <a:pathLst>
              <a:path w="21488" h="21600" extrusionOk="0">
                <a:moveTo>
                  <a:pt x="10716" y="0"/>
                </a:moveTo>
                <a:cubicBezTo>
                  <a:pt x="6737" y="0"/>
                  <a:pt x="2984" y="1591"/>
                  <a:pt x="168" y="4549"/>
                </a:cubicBezTo>
                <a:cubicBezTo>
                  <a:pt x="-56" y="4784"/>
                  <a:pt x="-56" y="5165"/>
                  <a:pt x="168" y="5400"/>
                </a:cubicBezTo>
                <a:cubicBezTo>
                  <a:pt x="391" y="5635"/>
                  <a:pt x="754" y="5635"/>
                  <a:pt x="978" y="5400"/>
                </a:cubicBezTo>
                <a:cubicBezTo>
                  <a:pt x="3616" y="2677"/>
                  <a:pt x="7050" y="1174"/>
                  <a:pt x="10716" y="1174"/>
                </a:cubicBezTo>
                <a:cubicBezTo>
                  <a:pt x="14427" y="1174"/>
                  <a:pt x="17917" y="2721"/>
                  <a:pt x="20510" y="5444"/>
                </a:cubicBezTo>
                <a:cubicBezTo>
                  <a:pt x="20600" y="5585"/>
                  <a:pt x="20781" y="5635"/>
                  <a:pt x="20915" y="5635"/>
                </a:cubicBezTo>
                <a:cubicBezTo>
                  <a:pt x="21050" y="5635"/>
                  <a:pt x="21231" y="5538"/>
                  <a:pt x="21320" y="5444"/>
                </a:cubicBezTo>
                <a:cubicBezTo>
                  <a:pt x="21544" y="5209"/>
                  <a:pt x="21544" y="4842"/>
                  <a:pt x="21320" y="4608"/>
                </a:cubicBezTo>
                <a:cubicBezTo>
                  <a:pt x="18504" y="1649"/>
                  <a:pt x="14695" y="0"/>
                  <a:pt x="10716" y="0"/>
                </a:cubicBezTo>
                <a:close/>
                <a:moveTo>
                  <a:pt x="10744" y="4226"/>
                </a:moveTo>
                <a:cubicBezTo>
                  <a:pt x="7883" y="4226"/>
                  <a:pt x="5155" y="5400"/>
                  <a:pt x="3143" y="7513"/>
                </a:cubicBezTo>
                <a:cubicBezTo>
                  <a:pt x="2920" y="7748"/>
                  <a:pt x="2920" y="8129"/>
                  <a:pt x="3143" y="8364"/>
                </a:cubicBezTo>
                <a:cubicBezTo>
                  <a:pt x="3367" y="8599"/>
                  <a:pt x="3716" y="8599"/>
                  <a:pt x="3940" y="8364"/>
                </a:cubicBezTo>
                <a:cubicBezTo>
                  <a:pt x="5773" y="6439"/>
                  <a:pt x="8196" y="5400"/>
                  <a:pt x="10744" y="5400"/>
                </a:cubicBezTo>
                <a:cubicBezTo>
                  <a:pt x="13292" y="5400"/>
                  <a:pt x="15701" y="6439"/>
                  <a:pt x="17534" y="8364"/>
                </a:cubicBezTo>
                <a:cubicBezTo>
                  <a:pt x="17624" y="8505"/>
                  <a:pt x="17805" y="8540"/>
                  <a:pt x="17939" y="8540"/>
                </a:cubicBezTo>
                <a:cubicBezTo>
                  <a:pt x="18118" y="8540"/>
                  <a:pt x="18255" y="8505"/>
                  <a:pt x="18345" y="8364"/>
                </a:cubicBezTo>
                <a:cubicBezTo>
                  <a:pt x="18568" y="8129"/>
                  <a:pt x="18568" y="7748"/>
                  <a:pt x="18345" y="7513"/>
                </a:cubicBezTo>
                <a:cubicBezTo>
                  <a:pt x="16333" y="5400"/>
                  <a:pt x="13605" y="4226"/>
                  <a:pt x="10744" y="4226"/>
                </a:cubicBezTo>
                <a:close/>
                <a:moveTo>
                  <a:pt x="10758" y="9861"/>
                </a:moveTo>
                <a:cubicBezTo>
                  <a:pt x="9238" y="9814"/>
                  <a:pt x="7807" y="10433"/>
                  <a:pt x="6734" y="11607"/>
                </a:cubicBezTo>
                <a:cubicBezTo>
                  <a:pt x="6511" y="11842"/>
                  <a:pt x="6511" y="12209"/>
                  <a:pt x="6734" y="12443"/>
                </a:cubicBezTo>
                <a:cubicBezTo>
                  <a:pt x="6958" y="12678"/>
                  <a:pt x="7321" y="12678"/>
                  <a:pt x="7545" y="12443"/>
                </a:cubicBezTo>
                <a:cubicBezTo>
                  <a:pt x="8394" y="11551"/>
                  <a:pt x="9554" y="11032"/>
                  <a:pt x="10716" y="11079"/>
                </a:cubicBezTo>
                <a:cubicBezTo>
                  <a:pt x="11968" y="11126"/>
                  <a:pt x="13094" y="11595"/>
                  <a:pt x="13943" y="12487"/>
                </a:cubicBezTo>
                <a:cubicBezTo>
                  <a:pt x="14033" y="12628"/>
                  <a:pt x="14201" y="12678"/>
                  <a:pt x="14335" y="12678"/>
                </a:cubicBezTo>
                <a:cubicBezTo>
                  <a:pt x="14469" y="12678"/>
                  <a:pt x="14606" y="12631"/>
                  <a:pt x="14740" y="12443"/>
                </a:cubicBezTo>
                <a:cubicBezTo>
                  <a:pt x="14963" y="12209"/>
                  <a:pt x="14963" y="11842"/>
                  <a:pt x="14740" y="11607"/>
                </a:cubicBezTo>
                <a:cubicBezTo>
                  <a:pt x="13667" y="10527"/>
                  <a:pt x="12278" y="9908"/>
                  <a:pt x="10758" y="9861"/>
                </a:cubicBezTo>
                <a:close/>
                <a:moveTo>
                  <a:pt x="10744" y="15026"/>
                </a:moveTo>
                <a:cubicBezTo>
                  <a:pt x="9000" y="15026"/>
                  <a:pt x="7614" y="16529"/>
                  <a:pt x="7614" y="18313"/>
                </a:cubicBezTo>
                <a:cubicBezTo>
                  <a:pt x="7614" y="20144"/>
                  <a:pt x="9045" y="21600"/>
                  <a:pt x="10744" y="21600"/>
                </a:cubicBezTo>
                <a:cubicBezTo>
                  <a:pt x="12488" y="21600"/>
                  <a:pt x="13874" y="20097"/>
                  <a:pt x="13874" y="18313"/>
                </a:cubicBezTo>
                <a:cubicBezTo>
                  <a:pt x="13874" y="16482"/>
                  <a:pt x="12443" y="15026"/>
                  <a:pt x="10744" y="15026"/>
                </a:cubicBezTo>
                <a:close/>
                <a:moveTo>
                  <a:pt x="10744" y="16244"/>
                </a:moveTo>
                <a:cubicBezTo>
                  <a:pt x="11862" y="16244"/>
                  <a:pt x="12714" y="17139"/>
                  <a:pt x="12714" y="18313"/>
                </a:cubicBezTo>
                <a:cubicBezTo>
                  <a:pt x="12714" y="19440"/>
                  <a:pt x="11817" y="20382"/>
                  <a:pt x="10744" y="20382"/>
                </a:cubicBezTo>
                <a:cubicBezTo>
                  <a:pt x="9671" y="20382"/>
                  <a:pt x="8774" y="19440"/>
                  <a:pt x="8774" y="18313"/>
                </a:cubicBezTo>
                <a:cubicBezTo>
                  <a:pt x="8774" y="17186"/>
                  <a:pt x="9671" y="16244"/>
                  <a:pt x="10744" y="1624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3" name="Shape"/>
          <p:cNvSpPr/>
          <p:nvPr/>
        </p:nvSpPr>
        <p:spPr>
          <a:xfrm>
            <a:off x="16611600" y="10147300"/>
            <a:ext cx="442119" cy="439341"/>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3"/>
                  <a:pt x="0" y="820"/>
                </a:cubicBezTo>
                <a:lnTo>
                  <a:pt x="0" y="17795"/>
                </a:lnTo>
                <a:cubicBezTo>
                  <a:pt x="0" y="18232"/>
                  <a:pt x="380" y="18615"/>
                  <a:pt x="814" y="18615"/>
                </a:cubicBezTo>
                <a:lnTo>
                  <a:pt x="20727" y="18615"/>
                </a:lnTo>
                <a:cubicBezTo>
                  <a:pt x="21162" y="18615"/>
                  <a:pt x="21538" y="18295"/>
                  <a:pt x="21600" y="17795"/>
                </a:cubicBezTo>
                <a:lnTo>
                  <a:pt x="21600" y="820"/>
                </a:lnTo>
                <a:cubicBezTo>
                  <a:pt x="21600" y="383"/>
                  <a:pt x="21220" y="0"/>
                  <a:pt x="20786" y="0"/>
                </a:cubicBezTo>
                <a:lnTo>
                  <a:pt x="814" y="0"/>
                </a:lnTo>
                <a:close/>
                <a:moveTo>
                  <a:pt x="1551" y="1678"/>
                </a:moveTo>
                <a:lnTo>
                  <a:pt x="19913" y="1678"/>
                </a:lnTo>
                <a:lnTo>
                  <a:pt x="19913" y="17054"/>
                </a:lnTo>
                <a:lnTo>
                  <a:pt x="1551" y="17054"/>
                </a:lnTo>
                <a:lnTo>
                  <a:pt x="1551" y="1678"/>
                </a:lnTo>
                <a:close/>
                <a:moveTo>
                  <a:pt x="814" y="19980"/>
                </a:moveTo>
                <a:cubicBezTo>
                  <a:pt x="380" y="19980"/>
                  <a:pt x="0" y="20363"/>
                  <a:pt x="0" y="20800"/>
                </a:cubicBezTo>
                <a:cubicBezTo>
                  <a:pt x="0" y="21237"/>
                  <a:pt x="380" y="21600"/>
                  <a:pt x="814" y="21600"/>
                </a:cubicBezTo>
                <a:lnTo>
                  <a:pt x="20786" y="21600"/>
                </a:lnTo>
                <a:cubicBezTo>
                  <a:pt x="21220" y="21600"/>
                  <a:pt x="21600" y="21299"/>
                  <a:pt x="21600" y="20800"/>
                </a:cubicBezTo>
                <a:cubicBezTo>
                  <a:pt x="21600" y="20363"/>
                  <a:pt x="21220" y="19980"/>
                  <a:pt x="20786" y="19980"/>
                </a:cubicBezTo>
                <a:lnTo>
                  <a:pt x="814"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4" name="Shape"/>
          <p:cNvSpPr/>
          <p:nvPr/>
        </p:nvSpPr>
        <p:spPr>
          <a:xfrm>
            <a:off x="17830800" y="10147300"/>
            <a:ext cx="613172" cy="440532"/>
          </a:xfrm>
          <a:custGeom>
            <a:avLst/>
            <a:gdLst/>
            <a:ahLst/>
            <a:cxnLst>
              <a:cxn ang="0">
                <a:pos x="wd2" y="hd2"/>
              </a:cxn>
              <a:cxn ang="5400000">
                <a:pos x="wd2" y="hd2"/>
              </a:cxn>
              <a:cxn ang="10800000">
                <a:pos x="wd2" y="hd2"/>
              </a:cxn>
              <a:cxn ang="16200000">
                <a:pos x="wd2" y="hd2"/>
              </a:cxn>
            </a:cxnLst>
            <a:rect l="0" t="0" r="r" b="b"/>
            <a:pathLst>
              <a:path w="21600" h="21600" extrusionOk="0">
                <a:moveTo>
                  <a:pt x="3537" y="0"/>
                </a:moveTo>
                <a:cubicBezTo>
                  <a:pt x="3392" y="0"/>
                  <a:pt x="3243" y="78"/>
                  <a:pt x="3132" y="234"/>
                </a:cubicBezTo>
                <a:cubicBezTo>
                  <a:pt x="1118" y="3036"/>
                  <a:pt x="0" y="6834"/>
                  <a:pt x="0" y="10819"/>
                </a:cubicBezTo>
                <a:cubicBezTo>
                  <a:pt x="0" y="14742"/>
                  <a:pt x="1118" y="18545"/>
                  <a:pt x="3132" y="21347"/>
                </a:cubicBezTo>
                <a:cubicBezTo>
                  <a:pt x="3221" y="21534"/>
                  <a:pt x="3403" y="21600"/>
                  <a:pt x="3537" y="21600"/>
                </a:cubicBezTo>
                <a:cubicBezTo>
                  <a:pt x="3671" y="21600"/>
                  <a:pt x="3842" y="21534"/>
                  <a:pt x="3887" y="21347"/>
                </a:cubicBezTo>
                <a:cubicBezTo>
                  <a:pt x="4110" y="21036"/>
                  <a:pt x="4110" y="20530"/>
                  <a:pt x="3887" y="20218"/>
                </a:cubicBezTo>
                <a:cubicBezTo>
                  <a:pt x="2097" y="17728"/>
                  <a:pt x="1118" y="14369"/>
                  <a:pt x="1118" y="10819"/>
                </a:cubicBezTo>
                <a:cubicBezTo>
                  <a:pt x="1118" y="7270"/>
                  <a:pt x="2108" y="3915"/>
                  <a:pt x="3943" y="1362"/>
                </a:cubicBezTo>
                <a:cubicBezTo>
                  <a:pt x="4166" y="1051"/>
                  <a:pt x="4166" y="545"/>
                  <a:pt x="3943" y="234"/>
                </a:cubicBezTo>
                <a:cubicBezTo>
                  <a:pt x="3831" y="78"/>
                  <a:pt x="3682" y="0"/>
                  <a:pt x="3537" y="0"/>
                </a:cubicBezTo>
                <a:close/>
                <a:moveTo>
                  <a:pt x="18063" y="0"/>
                </a:moveTo>
                <a:cubicBezTo>
                  <a:pt x="17917" y="0"/>
                  <a:pt x="17769" y="78"/>
                  <a:pt x="17657" y="234"/>
                </a:cubicBezTo>
                <a:cubicBezTo>
                  <a:pt x="17434" y="545"/>
                  <a:pt x="17434" y="1051"/>
                  <a:pt x="17657" y="1362"/>
                </a:cubicBezTo>
                <a:cubicBezTo>
                  <a:pt x="19447" y="3853"/>
                  <a:pt x="20440" y="7212"/>
                  <a:pt x="20440" y="10761"/>
                </a:cubicBezTo>
                <a:cubicBezTo>
                  <a:pt x="20439" y="14310"/>
                  <a:pt x="19450" y="17665"/>
                  <a:pt x="17615" y="20218"/>
                </a:cubicBezTo>
                <a:cubicBezTo>
                  <a:pt x="17392" y="20530"/>
                  <a:pt x="17392" y="21036"/>
                  <a:pt x="17615" y="21347"/>
                </a:cubicBezTo>
                <a:cubicBezTo>
                  <a:pt x="17705" y="21534"/>
                  <a:pt x="17887" y="21600"/>
                  <a:pt x="18021" y="21600"/>
                </a:cubicBezTo>
                <a:cubicBezTo>
                  <a:pt x="18155" y="21600"/>
                  <a:pt x="18289" y="21534"/>
                  <a:pt x="18468" y="21347"/>
                </a:cubicBezTo>
                <a:cubicBezTo>
                  <a:pt x="20482" y="18545"/>
                  <a:pt x="21600" y="14746"/>
                  <a:pt x="21600" y="10761"/>
                </a:cubicBezTo>
                <a:cubicBezTo>
                  <a:pt x="21600" y="6838"/>
                  <a:pt x="20482" y="3036"/>
                  <a:pt x="18468" y="234"/>
                </a:cubicBezTo>
                <a:cubicBezTo>
                  <a:pt x="18357" y="78"/>
                  <a:pt x="18208" y="0"/>
                  <a:pt x="18063" y="0"/>
                </a:cubicBezTo>
                <a:close/>
                <a:moveTo>
                  <a:pt x="5816" y="2491"/>
                </a:moveTo>
                <a:cubicBezTo>
                  <a:pt x="5670" y="2491"/>
                  <a:pt x="5522" y="2569"/>
                  <a:pt x="5410" y="2724"/>
                </a:cubicBezTo>
                <a:cubicBezTo>
                  <a:pt x="3934" y="4779"/>
                  <a:pt x="3132" y="7527"/>
                  <a:pt x="3132" y="10391"/>
                </a:cubicBezTo>
                <a:cubicBezTo>
                  <a:pt x="3132" y="13256"/>
                  <a:pt x="3934" y="15984"/>
                  <a:pt x="5410" y="18039"/>
                </a:cubicBezTo>
                <a:cubicBezTo>
                  <a:pt x="5500" y="18226"/>
                  <a:pt x="5682" y="18292"/>
                  <a:pt x="5816" y="18292"/>
                </a:cubicBezTo>
                <a:cubicBezTo>
                  <a:pt x="5950" y="18292"/>
                  <a:pt x="6132" y="18226"/>
                  <a:pt x="6221" y="18039"/>
                </a:cubicBezTo>
                <a:cubicBezTo>
                  <a:pt x="6445" y="17728"/>
                  <a:pt x="6445" y="17241"/>
                  <a:pt x="6221" y="16930"/>
                </a:cubicBezTo>
                <a:cubicBezTo>
                  <a:pt x="4969" y="15186"/>
                  <a:pt x="4292" y="12882"/>
                  <a:pt x="4292" y="10391"/>
                </a:cubicBezTo>
                <a:cubicBezTo>
                  <a:pt x="4292" y="7900"/>
                  <a:pt x="4969" y="5597"/>
                  <a:pt x="6221" y="3853"/>
                </a:cubicBezTo>
                <a:cubicBezTo>
                  <a:pt x="6445" y="3542"/>
                  <a:pt x="6445" y="3036"/>
                  <a:pt x="6221" y="2724"/>
                </a:cubicBezTo>
                <a:cubicBezTo>
                  <a:pt x="6109" y="2569"/>
                  <a:pt x="5961" y="2491"/>
                  <a:pt x="5816" y="2491"/>
                </a:cubicBezTo>
                <a:close/>
                <a:moveTo>
                  <a:pt x="15784" y="2491"/>
                </a:moveTo>
                <a:cubicBezTo>
                  <a:pt x="15639" y="2491"/>
                  <a:pt x="15490" y="2569"/>
                  <a:pt x="15379" y="2724"/>
                </a:cubicBezTo>
                <a:cubicBezTo>
                  <a:pt x="15155" y="3036"/>
                  <a:pt x="15155" y="3542"/>
                  <a:pt x="15379" y="3853"/>
                </a:cubicBezTo>
                <a:cubicBezTo>
                  <a:pt x="16631" y="5597"/>
                  <a:pt x="17308" y="7901"/>
                  <a:pt x="17308" y="10391"/>
                </a:cubicBezTo>
                <a:cubicBezTo>
                  <a:pt x="17308" y="12882"/>
                  <a:pt x="16631" y="15186"/>
                  <a:pt x="15379" y="16930"/>
                </a:cubicBezTo>
                <a:cubicBezTo>
                  <a:pt x="15155" y="17241"/>
                  <a:pt x="15155" y="17728"/>
                  <a:pt x="15379" y="18039"/>
                </a:cubicBezTo>
                <a:cubicBezTo>
                  <a:pt x="15468" y="18226"/>
                  <a:pt x="15650" y="18292"/>
                  <a:pt x="15784" y="18292"/>
                </a:cubicBezTo>
                <a:cubicBezTo>
                  <a:pt x="15963" y="18292"/>
                  <a:pt x="16100" y="18226"/>
                  <a:pt x="16189" y="18039"/>
                </a:cubicBezTo>
                <a:cubicBezTo>
                  <a:pt x="17666" y="15984"/>
                  <a:pt x="18468" y="13256"/>
                  <a:pt x="18468" y="10391"/>
                </a:cubicBezTo>
                <a:cubicBezTo>
                  <a:pt x="18468" y="7527"/>
                  <a:pt x="17666" y="4779"/>
                  <a:pt x="16189" y="2724"/>
                </a:cubicBezTo>
                <a:cubicBezTo>
                  <a:pt x="16078" y="2569"/>
                  <a:pt x="15929" y="2491"/>
                  <a:pt x="15784" y="2491"/>
                </a:cubicBezTo>
                <a:close/>
                <a:moveTo>
                  <a:pt x="10877" y="4982"/>
                </a:moveTo>
                <a:cubicBezTo>
                  <a:pt x="9803" y="4982"/>
                  <a:pt x="8718" y="5534"/>
                  <a:pt x="7913" y="6655"/>
                </a:cubicBezTo>
                <a:cubicBezTo>
                  <a:pt x="7152" y="7776"/>
                  <a:pt x="6711" y="9224"/>
                  <a:pt x="6711" y="10781"/>
                </a:cubicBezTo>
                <a:cubicBezTo>
                  <a:pt x="6711" y="12337"/>
                  <a:pt x="7108" y="13766"/>
                  <a:pt x="7913" y="14886"/>
                </a:cubicBezTo>
                <a:cubicBezTo>
                  <a:pt x="8718" y="15945"/>
                  <a:pt x="9758" y="16560"/>
                  <a:pt x="10877" y="16560"/>
                </a:cubicBezTo>
                <a:cubicBezTo>
                  <a:pt x="11995" y="16560"/>
                  <a:pt x="13022" y="15945"/>
                  <a:pt x="13827" y="14886"/>
                </a:cubicBezTo>
                <a:cubicBezTo>
                  <a:pt x="14587" y="13766"/>
                  <a:pt x="15029" y="12337"/>
                  <a:pt x="15029" y="10781"/>
                </a:cubicBezTo>
                <a:cubicBezTo>
                  <a:pt x="15029" y="9224"/>
                  <a:pt x="14632" y="7776"/>
                  <a:pt x="13827" y="6655"/>
                </a:cubicBezTo>
                <a:cubicBezTo>
                  <a:pt x="13021" y="5534"/>
                  <a:pt x="11951" y="4982"/>
                  <a:pt x="10877" y="4982"/>
                </a:cubicBezTo>
                <a:close/>
                <a:moveTo>
                  <a:pt x="10877" y="6538"/>
                </a:moveTo>
                <a:cubicBezTo>
                  <a:pt x="11637" y="6538"/>
                  <a:pt x="12390" y="6912"/>
                  <a:pt x="13016" y="7784"/>
                </a:cubicBezTo>
                <a:cubicBezTo>
                  <a:pt x="13597" y="8593"/>
                  <a:pt x="13911" y="9660"/>
                  <a:pt x="13911" y="10781"/>
                </a:cubicBezTo>
                <a:cubicBezTo>
                  <a:pt x="13911" y="11901"/>
                  <a:pt x="13598" y="12948"/>
                  <a:pt x="13016" y="13758"/>
                </a:cubicBezTo>
                <a:cubicBezTo>
                  <a:pt x="12434" y="14567"/>
                  <a:pt x="11682" y="15003"/>
                  <a:pt x="10877" y="15003"/>
                </a:cubicBezTo>
                <a:cubicBezTo>
                  <a:pt x="10072" y="15003"/>
                  <a:pt x="9305" y="14567"/>
                  <a:pt x="8724" y="13758"/>
                </a:cubicBezTo>
                <a:cubicBezTo>
                  <a:pt x="8142" y="12948"/>
                  <a:pt x="7829" y="11901"/>
                  <a:pt x="7829" y="10781"/>
                </a:cubicBezTo>
                <a:cubicBezTo>
                  <a:pt x="7829" y="9660"/>
                  <a:pt x="8142" y="8593"/>
                  <a:pt x="8724" y="7784"/>
                </a:cubicBezTo>
                <a:cubicBezTo>
                  <a:pt x="9305" y="6974"/>
                  <a:pt x="10116" y="6538"/>
                  <a:pt x="10877" y="653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5" name="Shape"/>
          <p:cNvSpPr/>
          <p:nvPr/>
        </p:nvSpPr>
        <p:spPr>
          <a:xfrm>
            <a:off x="19221449" y="10058400"/>
            <a:ext cx="440136" cy="611982"/>
          </a:xfrm>
          <a:custGeom>
            <a:avLst/>
            <a:gdLst/>
            <a:ahLst/>
            <a:cxnLst>
              <a:cxn ang="0">
                <a:pos x="wd2" y="hd2"/>
              </a:cxn>
              <a:cxn ang="5400000">
                <a:pos x="wd2" y="hd2"/>
              </a:cxn>
              <a:cxn ang="10800000">
                <a:pos x="wd2" y="hd2"/>
              </a:cxn>
              <a:cxn ang="16200000">
                <a:pos x="wd2" y="hd2"/>
              </a:cxn>
            </a:cxnLst>
            <a:rect l="0" t="0" r="r" b="b"/>
            <a:pathLst>
              <a:path w="21445" h="21600" extrusionOk="0">
                <a:moveTo>
                  <a:pt x="10694" y="0"/>
                </a:moveTo>
                <a:cubicBezTo>
                  <a:pt x="6795" y="0"/>
                  <a:pt x="3017" y="1121"/>
                  <a:pt x="232" y="3138"/>
                </a:cubicBezTo>
                <a:cubicBezTo>
                  <a:pt x="-77" y="3362"/>
                  <a:pt x="-77" y="3726"/>
                  <a:pt x="232" y="3950"/>
                </a:cubicBezTo>
                <a:cubicBezTo>
                  <a:pt x="542" y="4174"/>
                  <a:pt x="1045" y="4174"/>
                  <a:pt x="1354" y="3950"/>
                </a:cubicBezTo>
                <a:cubicBezTo>
                  <a:pt x="3829" y="2157"/>
                  <a:pt x="7167" y="1163"/>
                  <a:pt x="10694" y="1163"/>
                </a:cubicBezTo>
                <a:cubicBezTo>
                  <a:pt x="14221" y="1163"/>
                  <a:pt x="17555" y="2154"/>
                  <a:pt x="20092" y="3992"/>
                </a:cubicBezTo>
                <a:cubicBezTo>
                  <a:pt x="20216" y="4127"/>
                  <a:pt x="20467" y="4174"/>
                  <a:pt x="20653" y="4174"/>
                </a:cubicBezTo>
                <a:cubicBezTo>
                  <a:pt x="20838" y="4174"/>
                  <a:pt x="21028" y="4130"/>
                  <a:pt x="21214" y="3950"/>
                </a:cubicBezTo>
                <a:cubicBezTo>
                  <a:pt x="21523" y="3726"/>
                  <a:pt x="21523" y="3362"/>
                  <a:pt x="21214" y="3138"/>
                </a:cubicBezTo>
                <a:cubicBezTo>
                  <a:pt x="18429" y="1121"/>
                  <a:pt x="14654" y="0"/>
                  <a:pt x="10694" y="0"/>
                </a:cubicBezTo>
                <a:close/>
                <a:moveTo>
                  <a:pt x="10713" y="3138"/>
                </a:moveTo>
                <a:cubicBezTo>
                  <a:pt x="7867" y="3138"/>
                  <a:pt x="5156" y="3942"/>
                  <a:pt x="3114" y="5421"/>
                </a:cubicBezTo>
                <a:cubicBezTo>
                  <a:pt x="2804" y="5645"/>
                  <a:pt x="2804" y="6009"/>
                  <a:pt x="3114" y="6233"/>
                </a:cubicBezTo>
                <a:cubicBezTo>
                  <a:pt x="3423" y="6458"/>
                  <a:pt x="3907" y="6458"/>
                  <a:pt x="4216" y="6233"/>
                </a:cubicBezTo>
                <a:cubicBezTo>
                  <a:pt x="5949" y="4978"/>
                  <a:pt x="8238" y="4300"/>
                  <a:pt x="10713" y="4300"/>
                </a:cubicBezTo>
                <a:cubicBezTo>
                  <a:pt x="13189" y="4300"/>
                  <a:pt x="15478" y="4978"/>
                  <a:pt x="17211" y="6233"/>
                </a:cubicBezTo>
                <a:cubicBezTo>
                  <a:pt x="17335" y="6368"/>
                  <a:pt x="17586" y="6416"/>
                  <a:pt x="17772" y="6416"/>
                </a:cubicBezTo>
                <a:cubicBezTo>
                  <a:pt x="17957" y="6416"/>
                  <a:pt x="18147" y="6368"/>
                  <a:pt x="18332" y="6233"/>
                </a:cubicBezTo>
                <a:cubicBezTo>
                  <a:pt x="18642" y="6009"/>
                  <a:pt x="18642" y="5645"/>
                  <a:pt x="18332" y="5421"/>
                </a:cubicBezTo>
                <a:cubicBezTo>
                  <a:pt x="16290" y="3942"/>
                  <a:pt x="13560" y="3138"/>
                  <a:pt x="10713" y="3138"/>
                </a:cubicBezTo>
                <a:close/>
                <a:moveTo>
                  <a:pt x="10713" y="6724"/>
                </a:moveTo>
                <a:cubicBezTo>
                  <a:pt x="9166" y="6724"/>
                  <a:pt x="7747" y="7122"/>
                  <a:pt x="6633" y="7928"/>
                </a:cubicBezTo>
                <a:cubicBezTo>
                  <a:pt x="5581" y="8735"/>
                  <a:pt x="4970" y="9777"/>
                  <a:pt x="4970" y="10898"/>
                </a:cubicBezTo>
                <a:cubicBezTo>
                  <a:pt x="4970" y="12019"/>
                  <a:pt x="5519" y="13047"/>
                  <a:pt x="6633" y="13854"/>
                </a:cubicBezTo>
                <a:cubicBezTo>
                  <a:pt x="7747" y="14616"/>
                  <a:pt x="9166" y="15058"/>
                  <a:pt x="10713" y="15058"/>
                </a:cubicBezTo>
                <a:cubicBezTo>
                  <a:pt x="12260" y="15058"/>
                  <a:pt x="13761" y="14661"/>
                  <a:pt x="14813" y="13854"/>
                </a:cubicBezTo>
                <a:cubicBezTo>
                  <a:pt x="15865" y="13047"/>
                  <a:pt x="16476" y="12019"/>
                  <a:pt x="16476" y="10898"/>
                </a:cubicBezTo>
                <a:cubicBezTo>
                  <a:pt x="16476" y="9777"/>
                  <a:pt x="15927" y="8735"/>
                  <a:pt x="14813" y="7928"/>
                </a:cubicBezTo>
                <a:cubicBezTo>
                  <a:pt x="13699" y="7166"/>
                  <a:pt x="12260" y="6724"/>
                  <a:pt x="10713" y="6724"/>
                </a:cubicBezTo>
                <a:close/>
                <a:moveTo>
                  <a:pt x="10713" y="7844"/>
                </a:moveTo>
                <a:cubicBezTo>
                  <a:pt x="11827" y="7844"/>
                  <a:pt x="12887" y="8158"/>
                  <a:pt x="13691" y="8741"/>
                </a:cubicBezTo>
                <a:cubicBezTo>
                  <a:pt x="14496" y="9324"/>
                  <a:pt x="14929" y="10091"/>
                  <a:pt x="14929" y="10898"/>
                </a:cubicBezTo>
                <a:cubicBezTo>
                  <a:pt x="14929" y="11705"/>
                  <a:pt x="14496" y="12459"/>
                  <a:pt x="13691" y="13041"/>
                </a:cubicBezTo>
                <a:cubicBezTo>
                  <a:pt x="12887" y="13624"/>
                  <a:pt x="11827" y="13938"/>
                  <a:pt x="10713" y="13938"/>
                </a:cubicBezTo>
                <a:cubicBezTo>
                  <a:pt x="9600" y="13938"/>
                  <a:pt x="8559" y="13624"/>
                  <a:pt x="7755" y="13041"/>
                </a:cubicBezTo>
                <a:cubicBezTo>
                  <a:pt x="6950" y="12459"/>
                  <a:pt x="6517" y="11705"/>
                  <a:pt x="6517" y="10898"/>
                </a:cubicBezTo>
                <a:cubicBezTo>
                  <a:pt x="6517" y="10091"/>
                  <a:pt x="6950" y="9324"/>
                  <a:pt x="7755" y="8741"/>
                </a:cubicBezTo>
                <a:cubicBezTo>
                  <a:pt x="8559" y="8158"/>
                  <a:pt x="9599" y="7844"/>
                  <a:pt x="10713" y="7844"/>
                </a:cubicBezTo>
                <a:close/>
                <a:moveTo>
                  <a:pt x="3674" y="15240"/>
                </a:moveTo>
                <a:cubicBezTo>
                  <a:pt x="3473" y="15240"/>
                  <a:pt x="3268" y="15296"/>
                  <a:pt x="3114" y="15409"/>
                </a:cubicBezTo>
                <a:cubicBezTo>
                  <a:pt x="2804" y="15633"/>
                  <a:pt x="2804" y="15997"/>
                  <a:pt x="3114" y="16221"/>
                </a:cubicBezTo>
                <a:cubicBezTo>
                  <a:pt x="5155" y="17700"/>
                  <a:pt x="7867" y="18504"/>
                  <a:pt x="10713" y="18504"/>
                </a:cubicBezTo>
                <a:cubicBezTo>
                  <a:pt x="13622" y="18504"/>
                  <a:pt x="16290" y="17700"/>
                  <a:pt x="18332" y="16221"/>
                </a:cubicBezTo>
                <a:cubicBezTo>
                  <a:pt x="18642" y="15997"/>
                  <a:pt x="18642" y="15633"/>
                  <a:pt x="18332" y="15409"/>
                </a:cubicBezTo>
                <a:cubicBezTo>
                  <a:pt x="18023" y="15184"/>
                  <a:pt x="17520" y="15184"/>
                  <a:pt x="17211" y="15409"/>
                </a:cubicBezTo>
                <a:cubicBezTo>
                  <a:pt x="15478" y="16664"/>
                  <a:pt x="13189" y="17342"/>
                  <a:pt x="10713" y="17342"/>
                </a:cubicBezTo>
                <a:cubicBezTo>
                  <a:pt x="8238" y="17342"/>
                  <a:pt x="5949" y="16664"/>
                  <a:pt x="4216" y="15409"/>
                </a:cubicBezTo>
                <a:cubicBezTo>
                  <a:pt x="4061" y="15296"/>
                  <a:pt x="3876" y="15240"/>
                  <a:pt x="3674" y="15240"/>
                </a:cubicBezTo>
                <a:close/>
                <a:moveTo>
                  <a:pt x="793" y="17482"/>
                </a:moveTo>
                <a:cubicBezTo>
                  <a:pt x="592" y="17482"/>
                  <a:pt x="387" y="17538"/>
                  <a:pt x="232" y="17650"/>
                </a:cubicBezTo>
                <a:cubicBezTo>
                  <a:pt x="-77" y="17874"/>
                  <a:pt x="-77" y="18238"/>
                  <a:pt x="232" y="18462"/>
                </a:cubicBezTo>
                <a:cubicBezTo>
                  <a:pt x="3017" y="20479"/>
                  <a:pt x="6792" y="21600"/>
                  <a:pt x="10752" y="21600"/>
                </a:cubicBezTo>
                <a:cubicBezTo>
                  <a:pt x="14712" y="21600"/>
                  <a:pt x="18429" y="20521"/>
                  <a:pt x="21214" y="18504"/>
                </a:cubicBezTo>
                <a:cubicBezTo>
                  <a:pt x="21523" y="18280"/>
                  <a:pt x="21523" y="17916"/>
                  <a:pt x="21214" y="17692"/>
                </a:cubicBezTo>
                <a:cubicBezTo>
                  <a:pt x="20904" y="17468"/>
                  <a:pt x="20401" y="17468"/>
                  <a:pt x="20092" y="17692"/>
                </a:cubicBezTo>
                <a:cubicBezTo>
                  <a:pt x="17617" y="19485"/>
                  <a:pt x="14279" y="20479"/>
                  <a:pt x="10752" y="20479"/>
                </a:cubicBezTo>
                <a:cubicBezTo>
                  <a:pt x="7225" y="20479"/>
                  <a:pt x="3891" y="19488"/>
                  <a:pt x="1354" y="17650"/>
                </a:cubicBezTo>
                <a:cubicBezTo>
                  <a:pt x="1199" y="17538"/>
                  <a:pt x="994" y="17482"/>
                  <a:pt x="793" y="1748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6" name="Shape"/>
          <p:cNvSpPr/>
          <p:nvPr/>
        </p:nvSpPr>
        <p:spPr>
          <a:xfrm>
            <a:off x="17843500" y="4559300"/>
            <a:ext cx="610791" cy="442119"/>
          </a:xfrm>
          <a:custGeom>
            <a:avLst/>
            <a:gdLst/>
            <a:ahLst/>
            <a:cxnLst>
              <a:cxn ang="0">
                <a:pos x="wd2" y="hd2"/>
              </a:cxn>
              <a:cxn ang="5400000">
                <a:pos x="wd2" y="hd2"/>
              </a:cxn>
              <a:cxn ang="10800000">
                <a:pos x="wd2" y="hd2"/>
              </a:cxn>
              <a:cxn ang="16200000">
                <a:pos x="wd2" y="hd2"/>
              </a:cxn>
            </a:cxnLst>
            <a:rect l="0" t="0" r="r" b="b"/>
            <a:pathLst>
              <a:path w="21600" h="21600" extrusionOk="0">
                <a:moveTo>
                  <a:pt x="589" y="0"/>
                </a:moveTo>
                <a:cubicBezTo>
                  <a:pt x="275" y="0"/>
                  <a:pt x="0" y="380"/>
                  <a:pt x="0" y="814"/>
                </a:cubicBezTo>
                <a:lnTo>
                  <a:pt x="0" y="20727"/>
                </a:lnTo>
                <a:cubicBezTo>
                  <a:pt x="0" y="20914"/>
                  <a:pt x="93" y="21104"/>
                  <a:pt x="182" y="21290"/>
                </a:cubicBezTo>
                <a:cubicBezTo>
                  <a:pt x="272" y="21476"/>
                  <a:pt x="455" y="21522"/>
                  <a:pt x="589" y="21522"/>
                </a:cubicBezTo>
                <a:lnTo>
                  <a:pt x="21024" y="21600"/>
                </a:lnTo>
                <a:cubicBezTo>
                  <a:pt x="21339" y="21600"/>
                  <a:pt x="21600" y="21220"/>
                  <a:pt x="21600" y="20786"/>
                </a:cubicBezTo>
                <a:cubicBezTo>
                  <a:pt x="21600" y="20351"/>
                  <a:pt x="21339" y="19971"/>
                  <a:pt x="21024" y="19971"/>
                </a:cubicBezTo>
                <a:lnTo>
                  <a:pt x="1165" y="19971"/>
                </a:lnTo>
                <a:lnTo>
                  <a:pt x="1165" y="814"/>
                </a:lnTo>
                <a:cubicBezTo>
                  <a:pt x="1165" y="380"/>
                  <a:pt x="904" y="0"/>
                  <a:pt x="589" y="0"/>
                </a:cubicBezTo>
                <a:close/>
                <a:moveTo>
                  <a:pt x="14582" y="4964"/>
                </a:moveTo>
                <a:cubicBezTo>
                  <a:pt x="14436" y="4964"/>
                  <a:pt x="14288" y="5041"/>
                  <a:pt x="14175" y="5196"/>
                </a:cubicBezTo>
                <a:lnTo>
                  <a:pt x="9109" y="12215"/>
                </a:lnTo>
                <a:lnTo>
                  <a:pt x="6316" y="11905"/>
                </a:lnTo>
                <a:cubicBezTo>
                  <a:pt x="6136" y="11905"/>
                  <a:pt x="6001" y="11952"/>
                  <a:pt x="5867" y="12138"/>
                </a:cubicBezTo>
                <a:lnTo>
                  <a:pt x="3312" y="15686"/>
                </a:lnTo>
                <a:cubicBezTo>
                  <a:pt x="3088" y="15996"/>
                  <a:pt x="3088" y="16481"/>
                  <a:pt x="3312" y="16791"/>
                </a:cubicBezTo>
                <a:cubicBezTo>
                  <a:pt x="3402" y="16978"/>
                  <a:pt x="3585" y="17043"/>
                  <a:pt x="3719" y="17043"/>
                </a:cubicBezTo>
                <a:cubicBezTo>
                  <a:pt x="3854" y="17043"/>
                  <a:pt x="3989" y="16981"/>
                  <a:pt x="4168" y="16733"/>
                </a:cubicBezTo>
                <a:lnTo>
                  <a:pt x="6498" y="13515"/>
                </a:lnTo>
                <a:lnTo>
                  <a:pt x="9291" y="13825"/>
                </a:lnTo>
                <a:cubicBezTo>
                  <a:pt x="9471" y="13825"/>
                  <a:pt x="9606" y="13759"/>
                  <a:pt x="9740" y="13573"/>
                </a:cubicBezTo>
                <a:lnTo>
                  <a:pt x="14582" y="6864"/>
                </a:lnTo>
                <a:lnTo>
                  <a:pt x="17768" y="11285"/>
                </a:lnTo>
                <a:cubicBezTo>
                  <a:pt x="17993" y="11595"/>
                  <a:pt x="18358" y="11595"/>
                  <a:pt x="18582" y="11285"/>
                </a:cubicBezTo>
                <a:cubicBezTo>
                  <a:pt x="18807" y="10975"/>
                  <a:pt x="18807" y="10470"/>
                  <a:pt x="18582" y="10160"/>
                </a:cubicBezTo>
                <a:lnTo>
                  <a:pt x="14989" y="5196"/>
                </a:lnTo>
                <a:cubicBezTo>
                  <a:pt x="14877" y="5041"/>
                  <a:pt x="14728" y="4964"/>
                  <a:pt x="14582" y="496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7" name="Shape"/>
          <p:cNvSpPr/>
          <p:nvPr/>
        </p:nvSpPr>
        <p:spPr>
          <a:xfrm>
            <a:off x="13906500" y="3429000"/>
            <a:ext cx="609600" cy="440532"/>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381"/>
                  <a:pt x="0" y="817"/>
                </a:cubicBezTo>
                <a:lnTo>
                  <a:pt x="0" y="20802"/>
                </a:lnTo>
                <a:cubicBezTo>
                  <a:pt x="0" y="21238"/>
                  <a:pt x="276" y="21600"/>
                  <a:pt x="591" y="21600"/>
                </a:cubicBezTo>
                <a:lnTo>
                  <a:pt x="21009" y="21600"/>
                </a:lnTo>
                <a:cubicBezTo>
                  <a:pt x="21324" y="21600"/>
                  <a:pt x="21600" y="21238"/>
                  <a:pt x="21600" y="20802"/>
                </a:cubicBezTo>
                <a:lnTo>
                  <a:pt x="21600" y="12454"/>
                </a:lnTo>
                <a:lnTo>
                  <a:pt x="21600" y="5799"/>
                </a:lnTo>
                <a:lnTo>
                  <a:pt x="21600" y="817"/>
                </a:lnTo>
                <a:cubicBezTo>
                  <a:pt x="21600" y="381"/>
                  <a:pt x="21325" y="0"/>
                  <a:pt x="21009" y="0"/>
                </a:cubicBezTo>
                <a:lnTo>
                  <a:pt x="591" y="0"/>
                </a:lnTo>
                <a:close/>
                <a:moveTo>
                  <a:pt x="1167" y="1615"/>
                </a:moveTo>
                <a:lnTo>
                  <a:pt x="20475" y="1615"/>
                </a:lnTo>
                <a:lnTo>
                  <a:pt x="20475" y="5799"/>
                </a:lnTo>
                <a:lnTo>
                  <a:pt x="18633" y="5799"/>
                </a:lnTo>
                <a:cubicBezTo>
                  <a:pt x="16653" y="5799"/>
                  <a:pt x="15033" y="8041"/>
                  <a:pt x="15033" y="10781"/>
                </a:cubicBezTo>
                <a:cubicBezTo>
                  <a:pt x="15033" y="13520"/>
                  <a:pt x="16653" y="15762"/>
                  <a:pt x="18633" y="15762"/>
                </a:cubicBezTo>
                <a:lnTo>
                  <a:pt x="20475" y="15762"/>
                </a:lnTo>
                <a:lnTo>
                  <a:pt x="20475" y="19926"/>
                </a:lnTo>
                <a:lnTo>
                  <a:pt x="1167" y="19926"/>
                </a:lnTo>
                <a:lnTo>
                  <a:pt x="1167" y="1615"/>
                </a:lnTo>
                <a:close/>
                <a:moveTo>
                  <a:pt x="3741" y="4982"/>
                </a:moveTo>
                <a:cubicBezTo>
                  <a:pt x="3426" y="4982"/>
                  <a:pt x="3150" y="5363"/>
                  <a:pt x="3150" y="5799"/>
                </a:cubicBezTo>
                <a:cubicBezTo>
                  <a:pt x="3150" y="6235"/>
                  <a:pt x="3426" y="6597"/>
                  <a:pt x="3741" y="6597"/>
                </a:cubicBezTo>
                <a:lnTo>
                  <a:pt x="10983" y="6597"/>
                </a:lnTo>
                <a:cubicBezTo>
                  <a:pt x="11298" y="6597"/>
                  <a:pt x="11559" y="6235"/>
                  <a:pt x="11559" y="5799"/>
                </a:cubicBezTo>
                <a:cubicBezTo>
                  <a:pt x="11559" y="5363"/>
                  <a:pt x="11298" y="4982"/>
                  <a:pt x="10983" y="4982"/>
                </a:cubicBezTo>
                <a:lnTo>
                  <a:pt x="3741" y="4982"/>
                </a:lnTo>
                <a:close/>
                <a:moveTo>
                  <a:pt x="18591" y="7278"/>
                </a:moveTo>
                <a:lnTo>
                  <a:pt x="20433" y="7278"/>
                </a:lnTo>
                <a:lnTo>
                  <a:pt x="20433" y="11890"/>
                </a:lnTo>
                <a:lnTo>
                  <a:pt x="20433" y="14128"/>
                </a:lnTo>
                <a:lnTo>
                  <a:pt x="18591" y="14128"/>
                </a:lnTo>
                <a:cubicBezTo>
                  <a:pt x="17241" y="14128"/>
                  <a:pt x="16116" y="12633"/>
                  <a:pt x="16116" y="10703"/>
                </a:cubicBezTo>
                <a:cubicBezTo>
                  <a:pt x="16116" y="8772"/>
                  <a:pt x="17196" y="7278"/>
                  <a:pt x="18591" y="7278"/>
                </a:cubicBezTo>
                <a:close/>
                <a:moveTo>
                  <a:pt x="17859" y="9555"/>
                </a:moveTo>
                <a:cubicBezTo>
                  <a:pt x="17629" y="9555"/>
                  <a:pt x="17402" y="9681"/>
                  <a:pt x="17227" y="9924"/>
                </a:cubicBezTo>
                <a:cubicBezTo>
                  <a:pt x="16875" y="10411"/>
                  <a:pt x="16875" y="11189"/>
                  <a:pt x="17227" y="11676"/>
                </a:cubicBezTo>
                <a:cubicBezTo>
                  <a:pt x="17578" y="12162"/>
                  <a:pt x="18155" y="12162"/>
                  <a:pt x="18506" y="11676"/>
                </a:cubicBezTo>
                <a:cubicBezTo>
                  <a:pt x="18858" y="11189"/>
                  <a:pt x="18858" y="10411"/>
                  <a:pt x="18506" y="9924"/>
                </a:cubicBezTo>
                <a:cubicBezTo>
                  <a:pt x="18331" y="9681"/>
                  <a:pt x="18090" y="9555"/>
                  <a:pt x="17859" y="9555"/>
                </a:cubicBez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8" name="Shape"/>
          <p:cNvSpPr/>
          <p:nvPr/>
        </p:nvSpPr>
        <p:spPr>
          <a:xfrm>
            <a:off x="6070600" y="44704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276"/>
                  <a:pt x="0" y="591"/>
                </a:cubicBezTo>
                <a:lnTo>
                  <a:pt x="0" y="21009"/>
                </a:lnTo>
                <a:cubicBezTo>
                  <a:pt x="0" y="21324"/>
                  <a:pt x="276" y="21600"/>
                  <a:pt x="591" y="21600"/>
                </a:cubicBezTo>
                <a:lnTo>
                  <a:pt x="21009" y="21600"/>
                </a:lnTo>
                <a:cubicBezTo>
                  <a:pt x="21324" y="21600"/>
                  <a:pt x="21600" y="21324"/>
                  <a:pt x="21600" y="21009"/>
                </a:cubicBezTo>
                <a:lnTo>
                  <a:pt x="21600" y="591"/>
                </a:lnTo>
                <a:cubicBezTo>
                  <a:pt x="21600" y="231"/>
                  <a:pt x="21369" y="0"/>
                  <a:pt x="21009" y="0"/>
                </a:cubicBezTo>
                <a:lnTo>
                  <a:pt x="591" y="0"/>
                </a:lnTo>
                <a:close/>
                <a:moveTo>
                  <a:pt x="1167" y="1125"/>
                </a:moveTo>
                <a:lnTo>
                  <a:pt x="20475" y="1125"/>
                </a:lnTo>
                <a:lnTo>
                  <a:pt x="20475" y="20433"/>
                </a:lnTo>
                <a:lnTo>
                  <a:pt x="1167" y="20433"/>
                </a:lnTo>
                <a:lnTo>
                  <a:pt x="1167" y="1125"/>
                </a:lnTo>
                <a:close/>
                <a:moveTo>
                  <a:pt x="3966" y="2658"/>
                </a:moveTo>
                <a:cubicBezTo>
                  <a:pt x="3735" y="2658"/>
                  <a:pt x="3494" y="2749"/>
                  <a:pt x="3319" y="2925"/>
                </a:cubicBezTo>
                <a:cubicBezTo>
                  <a:pt x="2967" y="3277"/>
                  <a:pt x="2967" y="3839"/>
                  <a:pt x="3319" y="4191"/>
                </a:cubicBezTo>
                <a:cubicBezTo>
                  <a:pt x="3670" y="4542"/>
                  <a:pt x="4247" y="4542"/>
                  <a:pt x="4598" y="4191"/>
                </a:cubicBezTo>
                <a:cubicBezTo>
                  <a:pt x="4950" y="3839"/>
                  <a:pt x="4950" y="3276"/>
                  <a:pt x="4598" y="2925"/>
                </a:cubicBezTo>
                <a:cubicBezTo>
                  <a:pt x="4423" y="2749"/>
                  <a:pt x="4196" y="2658"/>
                  <a:pt x="3966" y="2658"/>
                </a:cubicBezTo>
                <a:close/>
                <a:moveTo>
                  <a:pt x="18267" y="2658"/>
                </a:moveTo>
                <a:cubicBezTo>
                  <a:pt x="18037" y="2658"/>
                  <a:pt x="17810" y="2749"/>
                  <a:pt x="17634" y="2925"/>
                </a:cubicBezTo>
                <a:cubicBezTo>
                  <a:pt x="17283" y="3277"/>
                  <a:pt x="17283" y="3839"/>
                  <a:pt x="17634" y="4191"/>
                </a:cubicBezTo>
                <a:cubicBezTo>
                  <a:pt x="17986" y="4542"/>
                  <a:pt x="18549" y="4542"/>
                  <a:pt x="18900" y="4191"/>
                </a:cubicBezTo>
                <a:cubicBezTo>
                  <a:pt x="19251" y="3839"/>
                  <a:pt x="19251" y="3276"/>
                  <a:pt x="18900" y="2925"/>
                </a:cubicBezTo>
                <a:cubicBezTo>
                  <a:pt x="18724" y="2749"/>
                  <a:pt x="18498" y="2658"/>
                  <a:pt x="18267" y="2658"/>
                </a:cubicBezTo>
                <a:close/>
                <a:moveTo>
                  <a:pt x="6975" y="6145"/>
                </a:moveTo>
                <a:cubicBezTo>
                  <a:pt x="6829" y="6145"/>
                  <a:pt x="6680" y="6202"/>
                  <a:pt x="6567" y="6314"/>
                </a:cubicBezTo>
                <a:cubicBezTo>
                  <a:pt x="6342" y="6539"/>
                  <a:pt x="6342" y="6891"/>
                  <a:pt x="6567" y="7116"/>
                </a:cubicBezTo>
                <a:lnTo>
                  <a:pt x="7467" y="8016"/>
                </a:lnTo>
                <a:cubicBezTo>
                  <a:pt x="6927" y="8736"/>
                  <a:pt x="6609" y="9602"/>
                  <a:pt x="6609" y="10547"/>
                </a:cubicBezTo>
                <a:cubicBezTo>
                  <a:pt x="6609" y="11492"/>
                  <a:pt x="6927" y="12389"/>
                  <a:pt x="7467" y="13064"/>
                </a:cubicBezTo>
                <a:lnTo>
                  <a:pt x="6567" y="13964"/>
                </a:lnTo>
                <a:cubicBezTo>
                  <a:pt x="6342" y="14189"/>
                  <a:pt x="6342" y="14541"/>
                  <a:pt x="6567" y="14766"/>
                </a:cubicBezTo>
                <a:cubicBezTo>
                  <a:pt x="6702" y="14901"/>
                  <a:pt x="6840" y="14948"/>
                  <a:pt x="6975" y="14948"/>
                </a:cubicBezTo>
                <a:cubicBezTo>
                  <a:pt x="7110" y="14948"/>
                  <a:pt x="7293" y="14901"/>
                  <a:pt x="7383" y="14766"/>
                </a:cubicBezTo>
                <a:lnTo>
                  <a:pt x="8283" y="13866"/>
                </a:lnTo>
                <a:cubicBezTo>
                  <a:pt x="9003" y="14406"/>
                  <a:pt x="9855" y="14723"/>
                  <a:pt x="10800" y="14723"/>
                </a:cubicBezTo>
                <a:cubicBezTo>
                  <a:pt x="11745" y="14723"/>
                  <a:pt x="12642" y="14406"/>
                  <a:pt x="13317" y="13866"/>
                </a:cubicBezTo>
                <a:lnTo>
                  <a:pt x="14217" y="14766"/>
                </a:lnTo>
                <a:cubicBezTo>
                  <a:pt x="14352" y="14901"/>
                  <a:pt x="14490" y="14948"/>
                  <a:pt x="14625" y="14948"/>
                </a:cubicBezTo>
                <a:cubicBezTo>
                  <a:pt x="14760" y="14948"/>
                  <a:pt x="14943" y="14901"/>
                  <a:pt x="15033" y="14766"/>
                </a:cubicBezTo>
                <a:cubicBezTo>
                  <a:pt x="15258" y="14541"/>
                  <a:pt x="15258" y="14189"/>
                  <a:pt x="15033" y="13964"/>
                </a:cubicBezTo>
                <a:lnTo>
                  <a:pt x="14133" y="13064"/>
                </a:lnTo>
                <a:cubicBezTo>
                  <a:pt x="14673" y="12344"/>
                  <a:pt x="14991" y="11492"/>
                  <a:pt x="14991" y="10547"/>
                </a:cubicBezTo>
                <a:cubicBezTo>
                  <a:pt x="14991" y="9602"/>
                  <a:pt x="14673" y="8691"/>
                  <a:pt x="14133" y="8016"/>
                </a:cubicBezTo>
                <a:lnTo>
                  <a:pt x="15033" y="7116"/>
                </a:lnTo>
                <a:cubicBezTo>
                  <a:pt x="15258" y="6891"/>
                  <a:pt x="15258" y="6539"/>
                  <a:pt x="15033" y="6314"/>
                </a:cubicBezTo>
                <a:cubicBezTo>
                  <a:pt x="14808" y="6089"/>
                  <a:pt x="14442" y="6089"/>
                  <a:pt x="14217" y="6314"/>
                </a:cubicBezTo>
                <a:lnTo>
                  <a:pt x="13317" y="7214"/>
                </a:lnTo>
                <a:cubicBezTo>
                  <a:pt x="12597" y="6674"/>
                  <a:pt x="11745" y="6356"/>
                  <a:pt x="10800" y="6356"/>
                </a:cubicBezTo>
                <a:cubicBezTo>
                  <a:pt x="9855" y="6356"/>
                  <a:pt x="8958" y="6674"/>
                  <a:pt x="8283" y="7214"/>
                </a:cubicBezTo>
                <a:lnTo>
                  <a:pt x="7383" y="6314"/>
                </a:lnTo>
                <a:cubicBezTo>
                  <a:pt x="7270" y="6202"/>
                  <a:pt x="7121" y="6145"/>
                  <a:pt x="6975" y="6145"/>
                </a:cubicBezTo>
                <a:close/>
                <a:moveTo>
                  <a:pt x="10842" y="7566"/>
                </a:moveTo>
                <a:cubicBezTo>
                  <a:pt x="12507" y="7566"/>
                  <a:pt x="13866" y="8879"/>
                  <a:pt x="13866" y="10589"/>
                </a:cubicBezTo>
                <a:cubicBezTo>
                  <a:pt x="13866" y="12254"/>
                  <a:pt x="12507" y="13598"/>
                  <a:pt x="10842" y="13598"/>
                </a:cubicBezTo>
                <a:cubicBezTo>
                  <a:pt x="9177" y="13598"/>
                  <a:pt x="7833" y="12254"/>
                  <a:pt x="7833" y="10589"/>
                </a:cubicBezTo>
                <a:cubicBezTo>
                  <a:pt x="7833" y="8924"/>
                  <a:pt x="9177" y="7566"/>
                  <a:pt x="10842" y="7566"/>
                </a:cubicBezTo>
                <a:close/>
                <a:moveTo>
                  <a:pt x="4050" y="17142"/>
                </a:moveTo>
                <a:cubicBezTo>
                  <a:pt x="3820" y="17142"/>
                  <a:pt x="3593" y="17234"/>
                  <a:pt x="3417" y="17409"/>
                </a:cubicBezTo>
                <a:cubicBezTo>
                  <a:pt x="3066" y="17761"/>
                  <a:pt x="3066" y="18324"/>
                  <a:pt x="3417" y="18675"/>
                </a:cubicBezTo>
                <a:cubicBezTo>
                  <a:pt x="3769" y="19026"/>
                  <a:pt x="4331" y="19026"/>
                  <a:pt x="4683" y="18675"/>
                </a:cubicBezTo>
                <a:cubicBezTo>
                  <a:pt x="5034" y="18323"/>
                  <a:pt x="5034" y="17761"/>
                  <a:pt x="4683" y="17409"/>
                </a:cubicBezTo>
                <a:cubicBezTo>
                  <a:pt x="4507" y="17234"/>
                  <a:pt x="4280" y="17142"/>
                  <a:pt x="4050" y="17142"/>
                </a:cubicBezTo>
                <a:close/>
                <a:moveTo>
                  <a:pt x="18267" y="17142"/>
                </a:moveTo>
                <a:cubicBezTo>
                  <a:pt x="18037" y="17142"/>
                  <a:pt x="17810" y="17234"/>
                  <a:pt x="17634" y="17409"/>
                </a:cubicBezTo>
                <a:cubicBezTo>
                  <a:pt x="17283" y="17761"/>
                  <a:pt x="17283" y="18324"/>
                  <a:pt x="17634" y="18675"/>
                </a:cubicBezTo>
                <a:cubicBezTo>
                  <a:pt x="17986" y="19026"/>
                  <a:pt x="18549" y="19026"/>
                  <a:pt x="18900" y="18675"/>
                </a:cubicBezTo>
                <a:cubicBezTo>
                  <a:pt x="19251" y="18323"/>
                  <a:pt x="19251" y="17761"/>
                  <a:pt x="18900" y="17409"/>
                </a:cubicBezTo>
                <a:cubicBezTo>
                  <a:pt x="18724" y="17234"/>
                  <a:pt x="18498" y="17142"/>
                  <a:pt x="18267" y="1714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 name="Sisu kohatäide 3"/>
          <p:cNvGraphicFramePr/>
          <p:nvPr/>
        </p:nvGraphicFramePr>
        <p:xfrm>
          <a:off x="10238275" y="1628095"/>
          <a:ext cx="4662333" cy="46623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1" name="Sisu kohatäide 6"/>
          <p:cNvGraphicFramePr/>
          <p:nvPr/>
        </p:nvGraphicFramePr>
        <p:xfrm>
          <a:off x="9397244" y="7243412"/>
          <a:ext cx="13629120" cy="5645060"/>
        </p:xfrm>
        <a:graphic>
          <a:graphicData uri="http://schemas.openxmlformats.org/drawingml/2006/chart">
            <c:chart xmlns:c="http://schemas.openxmlformats.org/drawingml/2006/chart" xmlns:r="http://schemas.openxmlformats.org/officeDocument/2006/relationships" r:id="rId3"/>
          </a:graphicData>
        </a:graphic>
      </p:graphicFrame>
      <p:sp>
        <p:nvSpPr>
          <p:cNvPr id="432" name="Graafikute stiilinäide"/>
          <p:cNvSpPr txBox="1">
            <a:spLocks noGrp="1"/>
          </p:cNvSpPr>
          <p:nvPr>
            <p:ph type="title"/>
          </p:nvPr>
        </p:nvSpPr>
        <p:spPr>
          <a:xfrm>
            <a:off x="863600" y="1102374"/>
            <a:ext cx="13608161" cy="1055172"/>
          </a:xfrm>
          <a:prstGeom prst="rect">
            <a:avLst/>
          </a:prstGeom>
        </p:spPr>
        <p:txBody>
          <a:bodyPr>
            <a:noAutofit/>
          </a:bodyPr>
          <a:lstStyle/>
          <a:p>
            <a:r>
              <a:t>Graafikute stiilinäide</a:t>
            </a:r>
          </a:p>
        </p:txBody>
      </p:sp>
      <p:grpSp>
        <p:nvGrpSpPr>
          <p:cNvPr id="436" name="Group"/>
          <p:cNvGrpSpPr/>
          <p:nvPr/>
        </p:nvGrpSpPr>
        <p:grpSpPr>
          <a:xfrm>
            <a:off x="714819" y="2493033"/>
            <a:ext cx="8075749" cy="10287282"/>
            <a:chOff x="-328730" y="-304800"/>
            <a:chExt cx="8075748" cy="10287281"/>
          </a:xfrm>
        </p:grpSpPr>
        <p:graphicFrame>
          <p:nvGraphicFramePr>
            <p:cNvPr id="433" name="Diagramm 2"/>
            <p:cNvGraphicFramePr/>
            <p:nvPr/>
          </p:nvGraphicFramePr>
          <p:xfrm>
            <a:off x="-328731" y="-304800"/>
            <a:ext cx="8075749" cy="10287282"/>
          </p:xfrm>
          <a:graphic>
            <a:graphicData uri="http://schemas.openxmlformats.org/drawingml/2006/chart">
              <c:chart xmlns:c="http://schemas.openxmlformats.org/drawingml/2006/chart" xmlns:r="http://schemas.openxmlformats.org/officeDocument/2006/relationships" r:id="rId4"/>
            </a:graphicData>
          </a:graphic>
        </p:graphicFrame>
        <p:sp>
          <p:nvSpPr>
            <p:cNvPr id="434" name="Rectangle"/>
            <p:cNvSpPr/>
            <p:nvPr/>
          </p:nvSpPr>
          <p:spPr>
            <a:xfrm>
              <a:off x="0" y="3306874"/>
              <a:ext cx="4029683" cy="563498"/>
            </a:xfrm>
            <a:prstGeom prst="rect">
              <a:avLst/>
            </a:prstGeom>
            <a:solidFill>
              <a:srgbClr val="006B6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Roboto Medium"/>
                  <a:ea typeface="Roboto Medium"/>
                  <a:cs typeface="Roboto Medium"/>
                  <a:sym typeface="Roboto Medium"/>
                </a:defRPr>
              </a:pPr>
              <a:endParaRPr/>
            </a:p>
          </p:txBody>
        </p:sp>
        <p:sp>
          <p:nvSpPr>
            <p:cNvPr id="435" name="Eristatud tulp"/>
            <p:cNvSpPr txBox="1"/>
            <p:nvPr/>
          </p:nvSpPr>
          <p:spPr>
            <a:xfrm>
              <a:off x="163164" y="3326962"/>
              <a:ext cx="4029684" cy="5634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a:lnSpc>
                  <a:spcPct val="80000"/>
                </a:lnSpc>
                <a:defRPr sz="3000" spc="-59">
                  <a:solidFill>
                    <a:srgbClr val="FFFFFF"/>
                  </a:solidFill>
                  <a:latin typeface="Roboto Light"/>
                  <a:ea typeface="Roboto Light"/>
                  <a:cs typeface="Roboto Light"/>
                  <a:sym typeface="Roboto Light"/>
                </a:defRPr>
              </a:lvl1pPr>
            </a:lstStyle>
            <a:p>
              <a:r>
                <a:t>Eristatud tulp</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Roboto light 30pt…"/>
          <p:cNvSpPr txBox="1"/>
          <p:nvPr/>
        </p:nvSpPr>
        <p:spPr>
          <a:xfrm>
            <a:off x="863600" y="8897932"/>
            <a:ext cx="5827496" cy="365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283338"/>
                </a:solidFill>
                <a:latin typeface="Roboto Light"/>
                <a:ea typeface="Roboto Light"/>
                <a:cs typeface="Roboto Light"/>
                <a:sym typeface="Roboto Light"/>
              </a:defRPr>
            </a:pPr>
            <a:r>
              <a:t>Roboto light 30pt</a:t>
            </a:r>
          </a:p>
          <a:p>
            <a:pPr algn="l">
              <a:defRPr sz="3000">
                <a:solidFill>
                  <a:srgbClr val="283338"/>
                </a:solidFill>
                <a:latin typeface="Roboto Light"/>
                <a:ea typeface="Roboto Light"/>
                <a:cs typeface="Roboto Light"/>
                <a:sym typeface="Roboto Light"/>
              </a:defRPr>
            </a:pPr>
            <a:r>
              <a:t>Lorem ipsum dolor sit amet, consectetur </a:t>
            </a:r>
            <a:r>
              <a:rPr b="1">
                <a:latin typeface="+mn-lt"/>
                <a:ea typeface="+mn-ea"/>
                <a:cs typeface="+mn-cs"/>
                <a:sym typeface="Roboto"/>
              </a:rPr>
              <a:t>rõhutamiseks Roboto bold 30pt</a:t>
            </a:r>
            <a:r>
              <a:t> dolor in pellentesque. Sed ac hendrerit lorem, sed suscipit augue. Aliquam ultrices rhoncus neque sit amet aliquam.</a:t>
            </a:r>
          </a:p>
        </p:txBody>
      </p:sp>
      <p:pic>
        <p:nvPicPr>
          <p:cNvPr id="445" name="Pilt 7" descr="Pilt 7"/>
          <p:cNvPicPr>
            <a:picLocks noChangeAspect="1"/>
          </p:cNvPicPr>
          <p:nvPr/>
        </p:nvPicPr>
        <p:blipFill>
          <a:blip r:embed="rId2"/>
          <a:stretch>
            <a:fillRect/>
          </a:stretch>
        </p:blipFill>
        <p:spPr>
          <a:xfrm>
            <a:off x="863600" y="3686704"/>
            <a:ext cx="6411550" cy="5023061"/>
          </a:xfrm>
          <a:prstGeom prst="rect">
            <a:avLst/>
          </a:prstGeom>
          <a:ln w="12700">
            <a:miter lim="400000"/>
          </a:ln>
        </p:spPr>
      </p:pic>
      <p:pic>
        <p:nvPicPr>
          <p:cNvPr id="446" name="Pilt 8" descr="Pilt 8"/>
          <p:cNvPicPr>
            <a:picLocks noChangeAspect="1"/>
          </p:cNvPicPr>
          <p:nvPr/>
        </p:nvPicPr>
        <p:blipFill>
          <a:blip r:embed="rId3"/>
          <a:stretch>
            <a:fillRect/>
          </a:stretch>
        </p:blipFill>
        <p:spPr>
          <a:xfrm>
            <a:off x="8160404" y="3686704"/>
            <a:ext cx="6411551" cy="6097794"/>
          </a:xfrm>
          <a:prstGeom prst="rect">
            <a:avLst/>
          </a:prstGeom>
          <a:ln w="12700">
            <a:miter lim="400000"/>
          </a:ln>
        </p:spPr>
      </p:pic>
      <p:pic>
        <p:nvPicPr>
          <p:cNvPr id="447" name="Pilt 9" descr="Pilt 9"/>
          <p:cNvPicPr>
            <a:picLocks noChangeAspect="1"/>
          </p:cNvPicPr>
          <p:nvPr/>
        </p:nvPicPr>
        <p:blipFill>
          <a:blip r:embed="rId4"/>
          <a:stretch>
            <a:fillRect/>
          </a:stretch>
        </p:blipFill>
        <p:spPr>
          <a:xfrm>
            <a:off x="15698277" y="3622434"/>
            <a:ext cx="6294605" cy="6226334"/>
          </a:xfrm>
          <a:prstGeom prst="rect">
            <a:avLst/>
          </a:prstGeom>
          <a:ln w="12700">
            <a:miter lim="400000"/>
          </a:ln>
        </p:spPr>
      </p:pic>
      <p:sp>
        <p:nvSpPr>
          <p:cNvPr id="448" name="Roboto light 30pt…"/>
          <p:cNvSpPr txBox="1"/>
          <p:nvPr/>
        </p:nvSpPr>
        <p:spPr>
          <a:xfrm>
            <a:off x="8173560" y="10024285"/>
            <a:ext cx="6004770" cy="3213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283338"/>
                </a:solidFill>
                <a:latin typeface="Roboto Light"/>
                <a:ea typeface="Roboto Light"/>
                <a:cs typeface="Roboto Light"/>
                <a:sym typeface="Roboto Light"/>
              </a:defRPr>
            </a:pPr>
            <a:r>
              <a:t>Roboto light 30pt</a:t>
            </a:r>
          </a:p>
          <a:p>
            <a:pPr algn="l">
              <a:defRPr sz="3000">
                <a:solidFill>
                  <a:srgbClr val="283338"/>
                </a:solidFill>
                <a:latin typeface="Roboto Light"/>
                <a:ea typeface="Roboto Light"/>
                <a:cs typeface="Roboto Light"/>
                <a:sym typeface="Roboto Light"/>
              </a:defRPr>
            </a:pPr>
            <a:r>
              <a:t>Lorem ipsum dolor sit amet, consectetur adipiscing elit. Quisque </a:t>
            </a:r>
            <a:r>
              <a:rPr b="1">
                <a:latin typeface="+mn-lt"/>
                <a:ea typeface="+mn-ea"/>
                <a:cs typeface="+mn-cs"/>
                <a:sym typeface="Roboto"/>
              </a:rPr>
              <a:t>rõhutamiseks Roboto bold 30pt</a:t>
            </a:r>
            <a:r>
              <a:t> hendrerit lorem, sed suscipit augue. Aliquam ultrices rhoncus neque sit amet aliquam.</a:t>
            </a:r>
          </a:p>
        </p:txBody>
      </p:sp>
      <p:sp>
        <p:nvSpPr>
          <p:cNvPr id="449" name="Roboto light 30pt…"/>
          <p:cNvSpPr txBox="1"/>
          <p:nvPr/>
        </p:nvSpPr>
        <p:spPr>
          <a:xfrm>
            <a:off x="15660794" y="10024285"/>
            <a:ext cx="6004769" cy="276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a:solidFill>
                  <a:srgbClr val="283338"/>
                </a:solidFill>
                <a:latin typeface="Roboto Light"/>
                <a:ea typeface="Roboto Light"/>
                <a:cs typeface="Roboto Light"/>
                <a:sym typeface="Roboto Light"/>
              </a:defRPr>
            </a:pPr>
            <a:r>
              <a:t>Roboto light 30pt</a:t>
            </a:r>
          </a:p>
          <a:p>
            <a:pPr algn="l">
              <a:defRPr sz="3000">
                <a:solidFill>
                  <a:srgbClr val="283338"/>
                </a:solidFill>
                <a:latin typeface="Roboto Light"/>
                <a:ea typeface="Roboto Light"/>
                <a:cs typeface="Roboto Light"/>
                <a:sym typeface="Roboto Light"/>
              </a:defRPr>
            </a:pPr>
            <a:r>
              <a:t>Lorem ipsum dolor sit amet, consectetur </a:t>
            </a:r>
            <a:r>
              <a:rPr b="1">
                <a:latin typeface="+mn-lt"/>
                <a:ea typeface="+mn-ea"/>
                <a:cs typeface="+mn-cs"/>
                <a:sym typeface="Roboto"/>
              </a:rPr>
              <a:t>rõhutamiseks Roboto bold 30pt</a:t>
            </a:r>
            <a:r>
              <a:t> adipiscing elit. Quisque tristique et dolor in pellentesque. Sed ac hendrerit lorem.</a:t>
            </a:r>
          </a:p>
        </p:txBody>
      </p:sp>
      <p:sp>
        <p:nvSpPr>
          <p:cNvPr id="450" name="Väike slaidi pealkiri…"/>
          <p:cNvSpPr txBox="1">
            <a:spLocks noGrp="1"/>
          </p:cNvSpPr>
          <p:nvPr>
            <p:ph type="title"/>
          </p:nvPr>
        </p:nvSpPr>
        <p:spPr>
          <a:xfrm>
            <a:off x="863600" y="1079500"/>
            <a:ext cx="13608161" cy="2095469"/>
          </a:xfrm>
          <a:prstGeom prst="rect">
            <a:avLst/>
          </a:prstGeom>
        </p:spPr>
        <p:txBody>
          <a:bodyPr>
            <a:noAutofit/>
          </a:bodyPr>
          <a:lstStyle/>
          <a:p>
            <a:r>
              <a:rPr lang="et-EE" dirty="0"/>
              <a:t>Väike slaidi pealkiri </a:t>
            </a:r>
          </a:p>
          <a:p>
            <a:r>
              <a:rPr lang="et-EE" dirty="0" err="1"/>
              <a:t>Roboto</a:t>
            </a:r>
            <a:r>
              <a:rPr lang="et-EE" dirty="0"/>
              <a:t> </a:t>
            </a:r>
            <a:r>
              <a:rPr lang="et-EE" dirty="0" err="1"/>
              <a:t>light</a:t>
            </a:r>
            <a:r>
              <a:rPr lang="et-EE" dirty="0"/>
              <a:t> 60pt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Rectangle"/>
          <p:cNvSpPr/>
          <p:nvPr/>
        </p:nvSpPr>
        <p:spPr>
          <a:xfrm>
            <a:off x="1480279" y="5666376"/>
            <a:ext cx="4582300" cy="2222411"/>
          </a:xfrm>
          <a:prstGeom prst="rect">
            <a:avLst/>
          </a:prstGeom>
          <a:solidFill>
            <a:srgbClr val="F99230"/>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472" name="Rectangle"/>
          <p:cNvSpPr/>
          <p:nvPr/>
        </p:nvSpPr>
        <p:spPr>
          <a:xfrm>
            <a:off x="1480279" y="8142412"/>
            <a:ext cx="4582300" cy="2222411"/>
          </a:xfrm>
          <a:prstGeom prst="rect">
            <a:avLst/>
          </a:prstGeom>
          <a:solidFill>
            <a:srgbClr val="B03D00"/>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473" name="Rectangle"/>
          <p:cNvSpPr/>
          <p:nvPr/>
        </p:nvSpPr>
        <p:spPr>
          <a:xfrm>
            <a:off x="6266174" y="6750755"/>
            <a:ext cx="4582300" cy="2222411"/>
          </a:xfrm>
          <a:prstGeom prst="rect">
            <a:avLst/>
          </a:prstGeom>
          <a:solidFill>
            <a:srgbClr val="F99230"/>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474" name="Rectangle"/>
          <p:cNvSpPr/>
          <p:nvPr/>
        </p:nvSpPr>
        <p:spPr>
          <a:xfrm>
            <a:off x="13003858" y="5666376"/>
            <a:ext cx="4582300" cy="2222411"/>
          </a:xfrm>
          <a:prstGeom prst="rect">
            <a:avLst/>
          </a:prstGeom>
          <a:solidFill>
            <a:srgbClr val="AFB9BF"/>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475" name="Sisutekst Roboto light 40pt…"/>
          <p:cNvSpPr txBox="1"/>
          <p:nvPr/>
        </p:nvSpPr>
        <p:spPr>
          <a:xfrm>
            <a:off x="863600" y="11211387"/>
            <a:ext cx="12770554" cy="189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4000">
                <a:solidFill>
                  <a:srgbClr val="283338"/>
                </a:solidFill>
                <a:latin typeface="Roboto Light"/>
                <a:ea typeface="Roboto Light"/>
                <a:cs typeface="Roboto Light"/>
                <a:sym typeface="Roboto Light"/>
              </a:defRPr>
            </a:pPr>
            <a:r>
              <a:t>Sisutekst Roboto light 40pt</a:t>
            </a:r>
          </a:p>
          <a:p>
            <a:pPr algn="l">
              <a:defRPr sz="4000">
                <a:solidFill>
                  <a:srgbClr val="283338"/>
                </a:solidFill>
                <a:latin typeface="Roboto Light"/>
                <a:ea typeface="Roboto Light"/>
                <a:cs typeface="Roboto Light"/>
                <a:sym typeface="Roboto Light"/>
              </a:defRPr>
            </a:pPr>
            <a:r>
              <a:t>Lorem ipsum dolor sit amet, consectetur adipiscing elit. Quisque tristique et dolor in pellentesque.</a:t>
            </a:r>
          </a:p>
        </p:txBody>
      </p:sp>
      <p:sp>
        <p:nvSpPr>
          <p:cNvPr id="476" name="Roboto light 40pt"/>
          <p:cNvSpPr txBox="1"/>
          <p:nvPr/>
        </p:nvSpPr>
        <p:spPr>
          <a:xfrm>
            <a:off x="13004544" y="4641210"/>
            <a:ext cx="8179137"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4000">
                <a:solidFill>
                  <a:srgbClr val="AFB9BF"/>
                </a:solidFill>
                <a:latin typeface="Roboto Light"/>
                <a:ea typeface="Roboto Light"/>
                <a:cs typeface="Roboto Light"/>
                <a:sym typeface="Roboto Light"/>
              </a:defRPr>
            </a:lvl1pPr>
          </a:lstStyle>
          <a:p>
            <a:r>
              <a:t>Roboto light 40pt</a:t>
            </a:r>
          </a:p>
        </p:txBody>
      </p:sp>
      <p:sp>
        <p:nvSpPr>
          <p:cNvPr id="477" name="Rectangle"/>
          <p:cNvSpPr/>
          <p:nvPr/>
        </p:nvSpPr>
        <p:spPr>
          <a:xfrm>
            <a:off x="13003858" y="8142412"/>
            <a:ext cx="4582300" cy="2222411"/>
          </a:xfrm>
          <a:prstGeom prst="rect">
            <a:avLst/>
          </a:prstGeom>
          <a:solidFill>
            <a:srgbClr val="AFB9BF"/>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478" name="Rectangle"/>
          <p:cNvSpPr/>
          <p:nvPr/>
        </p:nvSpPr>
        <p:spPr>
          <a:xfrm>
            <a:off x="17789754" y="6750755"/>
            <a:ext cx="4582300" cy="2222411"/>
          </a:xfrm>
          <a:prstGeom prst="rect">
            <a:avLst/>
          </a:prstGeom>
          <a:solidFill>
            <a:srgbClr val="AFB9BF"/>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479" name="Suur slaidi pealkiri…"/>
          <p:cNvSpPr txBox="1">
            <a:spLocks noGrp="1"/>
          </p:cNvSpPr>
          <p:nvPr>
            <p:ph type="title" idx="4294967295"/>
          </p:nvPr>
        </p:nvSpPr>
        <p:spPr>
          <a:xfrm>
            <a:off x="863600" y="1079500"/>
            <a:ext cx="13608161" cy="2996033"/>
          </a:xfrm>
          <a:prstGeom prst="rect">
            <a:avLst/>
          </a:prstGeom>
        </p:spPr>
        <p:txBody>
          <a:bodyPr>
            <a:noAutofit/>
          </a:bodyPr>
          <a:lstStyle/>
          <a:p>
            <a:pPr>
              <a:defRPr sz="10000" spc="-200"/>
            </a:pPr>
            <a:r>
              <a:t>Suur slaidi pealkiri</a:t>
            </a:r>
          </a:p>
          <a:p>
            <a:pPr>
              <a:defRPr sz="10000" spc="-200"/>
            </a:pPr>
            <a:r>
              <a:t>Roboto light 100pt</a:t>
            </a:r>
          </a:p>
        </p:txBody>
      </p:sp>
      <p:sp>
        <p:nvSpPr>
          <p:cNvPr id="480" name="sisutekst…"/>
          <p:cNvSpPr txBox="1"/>
          <p:nvPr/>
        </p:nvSpPr>
        <p:spPr>
          <a:xfrm>
            <a:off x="13477321" y="8758317"/>
            <a:ext cx="3635375" cy="99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000">
                <a:solidFill>
                  <a:srgbClr val="FFFFFF"/>
                </a:solidFill>
                <a:latin typeface="Roboto Light"/>
                <a:ea typeface="Roboto Light"/>
                <a:cs typeface="Roboto Light"/>
                <a:sym typeface="Roboto Light"/>
              </a:defRPr>
            </a:pPr>
            <a:r>
              <a:t>sisutekst </a:t>
            </a:r>
          </a:p>
          <a:p>
            <a:pPr algn="l">
              <a:defRPr sz="3000">
                <a:solidFill>
                  <a:srgbClr val="FFFFFF"/>
                </a:solidFill>
                <a:latin typeface="Roboto Light"/>
                <a:ea typeface="Roboto Light"/>
                <a:cs typeface="Roboto Light"/>
                <a:sym typeface="Roboto Light"/>
              </a:defRPr>
            </a:pPr>
            <a:r>
              <a:t>Roboto light 30pt</a:t>
            </a:r>
          </a:p>
        </p:txBody>
      </p:sp>
      <p:sp>
        <p:nvSpPr>
          <p:cNvPr id="481" name="sisutekst…"/>
          <p:cNvSpPr txBox="1"/>
          <p:nvPr/>
        </p:nvSpPr>
        <p:spPr>
          <a:xfrm>
            <a:off x="13477321" y="6362700"/>
            <a:ext cx="3635375" cy="99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000">
                <a:solidFill>
                  <a:srgbClr val="FFFFFF"/>
                </a:solidFill>
                <a:latin typeface="Roboto Light"/>
                <a:ea typeface="Roboto Light"/>
                <a:cs typeface="Roboto Light"/>
                <a:sym typeface="Roboto Light"/>
              </a:defRPr>
            </a:pPr>
            <a:r>
              <a:t>sisutekst </a:t>
            </a:r>
          </a:p>
          <a:p>
            <a:pPr algn="l">
              <a:defRPr sz="3000">
                <a:solidFill>
                  <a:srgbClr val="FFFFFF"/>
                </a:solidFill>
                <a:latin typeface="Roboto Light"/>
                <a:ea typeface="Roboto Light"/>
                <a:cs typeface="Roboto Light"/>
                <a:sym typeface="Roboto Light"/>
              </a:defRPr>
            </a:pPr>
            <a:r>
              <a:t>Roboto light 30pt</a:t>
            </a:r>
          </a:p>
        </p:txBody>
      </p:sp>
      <p:sp>
        <p:nvSpPr>
          <p:cNvPr id="482" name="sisutekst…"/>
          <p:cNvSpPr txBox="1"/>
          <p:nvPr/>
        </p:nvSpPr>
        <p:spPr>
          <a:xfrm>
            <a:off x="18263217" y="7366660"/>
            <a:ext cx="3635375" cy="99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000">
                <a:solidFill>
                  <a:srgbClr val="FFFFFF"/>
                </a:solidFill>
                <a:latin typeface="Roboto Light"/>
                <a:ea typeface="Roboto Light"/>
                <a:cs typeface="Roboto Light"/>
                <a:sym typeface="Roboto Light"/>
              </a:defRPr>
            </a:pPr>
            <a:r>
              <a:t>sisutekst </a:t>
            </a:r>
          </a:p>
          <a:p>
            <a:pPr algn="l">
              <a:defRPr sz="3000">
                <a:solidFill>
                  <a:srgbClr val="FFFFFF"/>
                </a:solidFill>
                <a:latin typeface="Roboto Light"/>
                <a:ea typeface="Roboto Light"/>
                <a:cs typeface="Roboto Light"/>
                <a:sym typeface="Roboto Light"/>
              </a:defRPr>
            </a:pPr>
            <a:r>
              <a:t>Roboto light 30pt</a:t>
            </a:r>
          </a:p>
        </p:txBody>
      </p:sp>
      <p:sp>
        <p:nvSpPr>
          <p:cNvPr id="483" name="sisutekst…"/>
          <p:cNvSpPr txBox="1"/>
          <p:nvPr/>
        </p:nvSpPr>
        <p:spPr>
          <a:xfrm>
            <a:off x="1816508" y="8758317"/>
            <a:ext cx="3635375" cy="99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000">
                <a:solidFill>
                  <a:srgbClr val="FFFFFF"/>
                </a:solidFill>
                <a:latin typeface="Roboto Light"/>
                <a:ea typeface="Roboto Light"/>
                <a:cs typeface="Roboto Light"/>
                <a:sym typeface="Roboto Light"/>
              </a:defRPr>
            </a:pPr>
            <a:r>
              <a:t>sisutekst </a:t>
            </a:r>
          </a:p>
          <a:p>
            <a:pPr algn="l">
              <a:defRPr sz="3000">
                <a:solidFill>
                  <a:srgbClr val="FFFFFF"/>
                </a:solidFill>
                <a:latin typeface="Roboto Light"/>
                <a:ea typeface="Roboto Light"/>
                <a:cs typeface="Roboto Light"/>
                <a:sym typeface="Roboto Light"/>
              </a:defRPr>
            </a:pPr>
            <a:r>
              <a:t>Roboto light 30pt</a:t>
            </a:r>
          </a:p>
        </p:txBody>
      </p:sp>
      <p:sp>
        <p:nvSpPr>
          <p:cNvPr id="484" name="sisutekst…"/>
          <p:cNvSpPr txBox="1"/>
          <p:nvPr/>
        </p:nvSpPr>
        <p:spPr>
          <a:xfrm>
            <a:off x="1816508" y="6362700"/>
            <a:ext cx="3635375" cy="99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000">
                <a:solidFill>
                  <a:srgbClr val="FFFFFF"/>
                </a:solidFill>
                <a:latin typeface="Roboto Light"/>
                <a:ea typeface="Roboto Light"/>
                <a:cs typeface="Roboto Light"/>
                <a:sym typeface="Roboto Light"/>
              </a:defRPr>
            </a:pPr>
            <a:r>
              <a:t>sisutekst </a:t>
            </a:r>
          </a:p>
          <a:p>
            <a:pPr algn="l">
              <a:defRPr sz="3000">
                <a:solidFill>
                  <a:srgbClr val="FFFFFF"/>
                </a:solidFill>
                <a:latin typeface="Roboto Light"/>
                <a:ea typeface="Roboto Light"/>
                <a:cs typeface="Roboto Light"/>
                <a:sym typeface="Roboto Light"/>
              </a:defRPr>
            </a:pPr>
            <a:r>
              <a:t>Roboto light 30pt</a:t>
            </a:r>
          </a:p>
        </p:txBody>
      </p:sp>
      <p:sp>
        <p:nvSpPr>
          <p:cNvPr id="485" name="sisutekst…"/>
          <p:cNvSpPr txBox="1"/>
          <p:nvPr/>
        </p:nvSpPr>
        <p:spPr>
          <a:xfrm>
            <a:off x="6602403" y="7366660"/>
            <a:ext cx="3635376" cy="99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000">
                <a:solidFill>
                  <a:srgbClr val="FFFFFF"/>
                </a:solidFill>
                <a:latin typeface="Roboto Light"/>
                <a:ea typeface="Roboto Light"/>
                <a:cs typeface="Roboto Light"/>
                <a:sym typeface="Roboto Light"/>
              </a:defRPr>
            </a:pPr>
            <a:r>
              <a:t>sisutekst </a:t>
            </a:r>
          </a:p>
          <a:p>
            <a:pPr algn="l">
              <a:defRPr sz="3000">
                <a:solidFill>
                  <a:srgbClr val="FFFFFF"/>
                </a:solidFill>
                <a:latin typeface="Roboto Light"/>
                <a:ea typeface="Roboto Light"/>
                <a:cs typeface="Roboto Light"/>
                <a:sym typeface="Roboto Light"/>
              </a:defRPr>
            </a:pPr>
            <a:r>
              <a:t>Roboto light 30pt</a:t>
            </a:r>
          </a:p>
        </p:txBody>
      </p:sp>
      <p:sp>
        <p:nvSpPr>
          <p:cNvPr id="487" name="Roboto light 40pt"/>
          <p:cNvSpPr txBox="1"/>
          <p:nvPr/>
        </p:nvSpPr>
        <p:spPr>
          <a:xfrm>
            <a:off x="1480965" y="4641210"/>
            <a:ext cx="8179137"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4000">
                <a:solidFill>
                  <a:srgbClr val="F99230"/>
                </a:solidFill>
                <a:latin typeface="Roboto Light"/>
                <a:ea typeface="Roboto Light"/>
                <a:cs typeface="Roboto Light"/>
                <a:sym typeface="Roboto Light"/>
              </a:defRPr>
            </a:lvl1pPr>
          </a:lstStyle>
          <a:p>
            <a:r>
              <a:t>Roboto light 40pt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A5AF1E1-D82C-4752-A582-8764DA916AF6}"/>
              </a:ext>
            </a:extLst>
          </p:cNvPr>
          <p:cNvSpPr>
            <a:spLocks noGrp="1"/>
          </p:cNvSpPr>
          <p:nvPr>
            <p:ph type="title"/>
          </p:nvPr>
        </p:nvSpPr>
        <p:spPr/>
        <p:txBody>
          <a:bodyPr/>
          <a:lstStyle/>
          <a:p>
            <a:r>
              <a:rPr lang="et-EE" dirty="0"/>
              <a:t>Aitäh!</a:t>
            </a:r>
          </a:p>
        </p:txBody>
      </p:sp>
      <p:sp>
        <p:nvSpPr>
          <p:cNvPr id="3" name="Teksti kohatäide 2">
            <a:extLst>
              <a:ext uri="{FF2B5EF4-FFF2-40B4-BE49-F238E27FC236}">
                <a16:creationId xmlns:a16="http://schemas.microsoft.com/office/drawing/2014/main" id="{ADF130B3-A4E1-4B8A-99C4-080F79A9822D}"/>
              </a:ext>
            </a:extLst>
          </p:cNvPr>
          <p:cNvSpPr>
            <a:spLocks noGrp="1"/>
          </p:cNvSpPr>
          <p:nvPr>
            <p:ph type="body" sz="quarter" idx="21"/>
          </p:nvPr>
        </p:nvSpPr>
        <p:spPr>
          <a:xfrm>
            <a:off x="863600" y="10188895"/>
            <a:ext cx="21968621" cy="1369121"/>
          </a:xfrm>
        </p:spPr>
        <p:txBody>
          <a:bodyPr/>
          <a:lstStyle/>
          <a:p>
            <a:r>
              <a:rPr lang="et-EE" dirty="0"/>
              <a:t>Autor</a:t>
            </a:r>
          </a:p>
          <a:p>
            <a:r>
              <a:rPr lang="et-EE" dirty="0"/>
              <a:t>Kuupäev</a:t>
            </a:r>
          </a:p>
        </p:txBody>
      </p:sp>
    </p:spTree>
    <p:extLst>
      <p:ext uri="{BB962C8B-B14F-4D97-AF65-F5344CB8AC3E}">
        <p14:creationId xmlns:p14="http://schemas.microsoft.com/office/powerpoint/2010/main" val="16490295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Väike slaidi pealkiri…"/>
          <p:cNvSpPr txBox="1">
            <a:spLocks noGrp="1"/>
          </p:cNvSpPr>
          <p:nvPr>
            <p:ph type="title"/>
          </p:nvPr>
        </p:nvSpPr>
        <p:spPr>
          <a:xfrm>
            <a:off x="863600" y="4731281"/>
            <a:ext cx="13608161" cy="1922627"/>
          </a:xfrm>
          <a:prstGeom prst="rect">
            <a:avLst/>
          </a:prstGeom>
        </p:spPr>
        <p:txBody>
          <a:bodyPr>
            <a:noAutofit/>
          </a:bodyPr>
          <a:lstStyle/>
          <a:p>
            <a:r>
              <a:rPr dirty="0" err="1"/>
              <a:t>Väike</a:t>
            </a:r>
            <a:r>
              <a:rPr dirty="0"/>
              <a:t> </a:t>
            </a:r>
            <a:r>
              <a:rPr dirty="0" err="1"/>
              <a:t>slaidi</a:t>
            </a:r>
            <a:r>
              <a:rPr dirty="0"/>
              <a:t> </a:t>
            </a:r>
            <a:r>
              <a:rPr dirty="0" err="1"/>
              <a:t>pealkiri</a:t>
            </a:r>
            <a:r>
              <a:rPr dirty="0"/>
              <a:t> </a:t>
            </a:r>
          </a:p>
          <a:p>
            <a:r>
              <a:rPr dirty="0"/>
              <a:t>Roboto light 60pt</a:t>
            </a:r>
          </a:p>
        </p:txBody>
      </p:sp>
      <p:sp>
        <p:nvSpPr>
          <p:cNvPr id="53" name="Suur slaidi pealkiri…"/>
          <p:cNvSpPr txBox="1"/>
          <p:nvPr/>
        </p:nvSpPr>
        <p:spPr>
          <a:xfrm>
            <a:off x="863600" y="7124308"/>
            <a:ext cx="12954883" cy="4644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lnSpc>
                <a:spcPct val="80000"/>
              </a:lnSpc>
              <a:defRPr sz="10000" spc="-200">
                <a:solidFill>
                  <a:srgbClr val="283338"/>
                </a:solidFill>
                <a:latin typeface="Roboto Light"/>
                <a:ea typeface="Roboto Light"/>
                <a:cs typeface="Roboto Light"/>
                <a:sym typeface="Roboto Light"/>
              </a:defRPr>
            </a:pPr>
            <a:r>
              <a:rPr dirty="0" err="1"/>
              <a:t>Suur</a:t>
            </a:r>
            <a:r>
              <a:rPr dirty="0"/>
              <a:t> </a:t>
            </a:r>
            <a:r>
              <a:rPr dirty="0" err="1"/>
              <a:t>slaidi</a:t>
            </a:r>
            <a:r>
              <a:rPr dirty="0"/>
              <a:t> </a:t>
            </a:r>
            <a:r>
              <a:rPr dirty="0" err="1"/>
              <a:t>pealkiri</a:t>
            </a:r>
            <a:r>
              <a:rPr dirty="0"/>
              <a:t> </a:t>
            </a:r>
          </a:p>
          <a:p>
            <a:pPr algn="l">
              <a:lnSpc>
                <a:spcPct val="80000"/>
              </a:lnSpc>
              <a:defRPr sz="10000" spc="-200">
                <a:solidFill>
                  <a:srgbClr val="283338"/>
                </a:solidFill>
                <a:latin typeface="Roboto Light"/>
                <a:ea typeface="Roboto Light"/>
                <a:cs typeface="Roboto Light"/>
                <a:sym typeface="Roboto Light"/>
              </a:defRPr>
            </a:pPr>
            <a:r>
              <a:rPr dirty="0"/>
              <a:t>Roboto light 100pt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Väike sisutekst Roboto light 30pt…"/>
          <p:cNvSpPr txBox="1">
            <a:spLocks noGrp="1"/>
          </p:cNvSpPr>
          <p:nvPr>
            <p:ph type="title"/>
          </p:nvPr>
        </p:nvSpPr>
        <p:spPr>
          <a:xfrm>
            <a:off x="863600" y="2886629"/>
            <a:ext cx="6383793" cy="9661675"/>
          </a:xfrm>
          <a:prstGeom prst="rect">
            <a:avLst/>
          </a:prstGeom>
        </p:spPr>
        <p:txBody>
          <a:bodyPr>
            <a:noAutofit/>
          </a:bodyPr>
          <a:lstStyle/>
          <a:p>
            <a:pPr>
              <a:lnSpc>
                <a:spcPct val="90000"/>
              </a:lnSpc>
              <a:defRPr sz="3000" spc="-59"/>
            </a:pPr>
            <a:r>
              <a:t>Väike sisutekst Roboto light 30pt </a:t>
            </a:r>
          </a:p>
          <a:p>
            <a:pPr>
              <a:lnSpc>
                <a:spcPct val="90000"/>
              </a:lnSpc>
              <a:defRPr sz="3000" spc="-59"/>
            </a:pPr>
            <a:endParaRPr/>
          </a:p>
          <a:p>
            <a:pPr>
              <a:lnSpc>
                <a:spcPct val="90000"/>
              </a:lnSpc>
              <a:defRPr sz="3000" spc="-59"/>
            </a:pPr>
            <a:r>
              <a:t>Lorem ipsum dolor sit amet, consectetur adipiscing elit. Nunc ac dolor mauris. Fusce est ante, pellentesque </a:t>
            </a:r>
            <a:r>
              <a:rPr b="1">
                <a:latin typeface="+mn-lt"/>
                <a:ea typeface="+mn-ea"/>
                <a:cs typeface="+mn-cs"/>
                <a:sym typeface="Roboto"/>
              </a:rPr>
              <a:t>rõhutamist vajav tekst Roboto bold 30pt</a:t>
            </a:r>
            <a:r>
              <a:t> dolor in, pulvinar fringilla massa. Curabitur in dictum lorem. Morbi pellentesque, sapien eu placerat pulvinar, felis neque interdum orci, ut sodales dui massa et massa. Morbi tempor suscipit eros ut egestas. Ut suscipit, eros sit amet posuere aliquam, ante ex hendrerit magna, sit amet varius turpis ante eu purus. Vestibulum imperdiet, dui in euismod aliquet, neque odio bibendum nisi, quis pellentesque nisi lacus sit amet tellus. Aliquam dapibus nulla tellus, sed ullamcorper augue ultricies et. Pellentesque blandit mi ac facilisis lobortis. Nullam dictum eros sed cursus pulvinar.</a:t>
            </a:r>
          </a:p>
        </p:txBody>
      </p:sp>
      <p:sp>
        <p:nvSpPr>
          <p:cNvPr id="56" name="Suurem sisutekst Roboto light 40pt…"/>
          <p:cNvSpPr txBox="1"/>
          <p:nvPr/>
        </p:nvSpPr>
        <p:spPr>
          <a:xfrm>
            <a:off x="9742006" y="2886629"/>
            <a:ext cx="8038163" cy="9661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lnSpc>
                <a:spcPct val="90000"/>
              </a:lnSpc>
              <a:defRPr sz="4000" spc="-79">
                <a:solidFill>
                  <a:srgbClr val="283338"/>
                </a:solidFill>
                <a:latin typeface="Roboto Light"/>
                <a:ea typeface="Roboto Light"/>
                <a:cs typeface="Roboto Light"/>
                <a:sym typeface="Roboto Light"/>
              </a:defRPr>
            </a:pPr>
            <a:r>
              <a:t>Suurem sisutekst Roboto light 40pt </a:t>
            </a:r>
          </a:p>
          <a:p>
            <a:pPr algn="l">
              <a:lnSpc>
                <a:spcPct val="90000"/>
              </a:lnSpc>
              <a:defRPr sz="4000" spc="-79">
                <a:solidFill>
                  <a:srgbClr val="283338"/>
                </a:solidFill>
                <a:latin typeface="Roboto Light"/>
                <a:ea typeface="Roboto Light"/>
                <a:cs typeface="Roboto Light"/>
                <a:sym typeface="Roboto Light"/>
              </a:defRPr>
            </a:pPr>
            <a:endParaRPr/>
          </a:p>
          <a:p>
            <a:pPr algn="l">
              <a:lnSpc>
                <a:spcPct val="90000"/>
              </a:lnSpc>
              <a:defRPr sz="4000" spc="-79">
                <a:solidFill>
                  <a:srgbClr val="283338"/>
                </a:solidFill>
                <a:latin typeface="Roboto Light"/>
                <a:ea typeface="Roboto Light"/>
                <a:cs typeface="Roboto Light"/>
                <a:sym typeface="Roboto Light"/>
              </a:defRPr>
            </a:pPr>
            <a:r>
              <a:t>Lorem ipsum dolor sit amet, consectetur adipiscing elit. Nunc ac dolor mauris. Fusce est ante, pellentesque </a:t>
            </a:r>
            <a:r>
              <a:rPr b="1">
                <a:latin typeface="+mn-lt"/>
                <a:ea typeface="+mn-ea"/>
                <a:cs typeface="+mn-cs"/>
                <a:sym typeface="Roboto"/>
              </a:rPr>
              <a:t>rõhutamist vajav tekst Roboto bold 40pt</a:t>
            </a:r>
            <a:r>
              <a:t> dolor in, pulvinar fringilla massa. Curabitur in dictum lorem. Morbi pellentesque, sapien eu placerat pulvinar, felis neque interdum orci, ut sodales dui massa et massa. Morbi tempor suscipit eros ut egestas. Ut suscipit, eros sit amet posuere aliquam, ante ex hendrerit magna, sit amet varius turpis ante eu purus. Nullam dictum eros sed cursus pulvinar.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öötukassa cvi värvid mida kasutada esitluses erinevate teemade esiletõstmiseks"/>
          <p:cNvSpPr txBox="1">
            <a:spLocks noGrp="1"/>
          </p:cNvSpPr>
          <p:nvPr>
            <p:ph type="title"/>
          </p:nvPr>
        </p:nvSpPr>
        <p:spPr>
          <a:xfrm>
            <a:off x="863600" y="2886629"/>
            <a:ext cx="10814526" cy="2981821"/>
          </a:xfrm>
          <a:prstGeom prst="rect">
            <a:avLst/>
          </a:prstGeom>
        </p:spPr>
        <p:txBody>
          <a:bodyPr>
            <a:noAutofit/>
          </a:bodyPr>
          <a:lstStyle/>
          <a:p>
            <a:r>
              <a:t>Töötukassa cvi värvid mida kasutada esitluses erinevate teemade esiletõstmiseks</a:t>
            </a:r>
          </a:p>
        </p:txBody>
      </p:sp>
      <p:sp>
        <p:nvSpPr>
          <p:cNvPr id="59" name="Square"/>
          <p:cNvSpPr/>
          <p:nvPr/>
        </p:nvSpPr>
        <p:spPr>
          <a:xfrm>
            <a:off x="882676" y="6223000"/>
            <a:ext cx="2038502" cy="2038502"/>
          </a:xfrm>
          <a:prstGeom prst="rect">
            <a:avLst/>
          </a:prstGeom>
          <a:solidFill>
            <a:srgbClr val="FDBE61"/>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0" name="Square"/>
          <p:cNvSpPr/>
          <p:nvPr/>
        </p:nvSpPr>
        <p:spPr>
          <a:xfrm>
            <a:off x="3359328" y="6223000"/>
            <a:ext cx="2038502" cy="2038502"/>
          </a:xfrm>
          <a:prstGeom prst="rect">
            <a:avLst/>
          </a:prstGeom>
          <a:solidFill>
            <a:srgbClr val="F99230"/>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1" name="Square"/>
          <p:cNvSpPr/>
          <p:nvPr/>
        </p:nvSpPr>
        <p:spPr>
          <a:xfrm>
            <a:off x="5835980" y="6223000"/>
            <a:ext cx="2038502" cy="2038502"/>
          </a:xfrm>
          <a:prstGeom prst="rect">
            <a:avLst/>
          </a:prstGeom>
          <a:solidFill>
            <a:srgbClr val="B03D00"/>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2" name="Square"/>
          <p:cNvSpPr/>
          <p:nvPr/>
        </p:nvSpPr>
        <p:spPr>
          <a:xfrm>
            <a:off x="882676" y="8660389"/>
            <a:ext cx="2038502" cy="2038502"/>
          </a:xfrm>
          <a:prstGeom prst="rect">
            <a:avLst/>
          </a:prstGeom>
          <a:solidFill>
            <a:srgbClr val="96E1E0"/>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3" name="Square"/>
          <p:cNvSpPr/>
          <p:nvPr/>
        </p:nvSpPr>
        <p:spPr>
          <a:xfrm>
            <a:off x="3359328" y="8660389"/>
            <a:ext cx="2038502" cy="2038502"/>
          </a:xfrm>
          <a:prstGeom prst="rect">
            <a:avLst/>
          </a:prstGeom>
          <a:solidFill>
            <a:srgbClr val="4BA6A1"/>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4" name="Square"/>
          <p:cNvSpPr/>
          <p:nvPr/>
        </p:nvSpPr>
        <p:spPr>
          <a:xfrm>
            <a:off x="5835980" y="8660389"/>
            <a:ext cx="2038502" cy="2038502"/>
          </a:xfrm>
          <a:prstGeom prst="rect">
            <a:avLst/>
          </a:prstGeom>
          <a:solidFill>
            <a:srgbClr val="006B62"/>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5" name="Square"/>
          <p:cNvSpPr/>
          <p:nvPr/>
        </p:nvSpPr>
        <p:spPr>
          <a:xfrm>
            <a:off x="882676" y="11097777"/>
            <a:ext cx="2038502" cy="2038502"/>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6" name="Square"/>
          <p:cNvSpPr/>
          <p:nvPr/>
        </p:nvSpPr>
        <p:spPr>
          <a:xfrm>
            <a:off x="3359328" y="11097777"/>
            <a:ext cx="2038502" cy="2038502"/>
          </a:xfrm>
          <a:prstGeom prst="rect">
            <a:avLst/>
          </a:prstGeom>
          <a:solidFill>
            <a:srgbClr val="AFB9BF"/>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7" name="Square"/>
          <p:cNvSpPr/>
          <p:nvPr/>
        </p:nvSpPr>
        <p:spPr>
          <a:xfrm>
            <a:off x="5835980" y="11097777"/>
            <a:ext cx="2038502" cy="2038502"/>
          </a:xfrm>
          <a:prstGeom prst="rect">
            <a:avLst/>
          </a:prstGeom>
          <a:solidFill>
            <a:srgbClr val="62727C"/>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8" name="Square"/>
          <p:cNvSpPr/>
          <p:nvPr/>
        </p:nvSpPr>
        <p:spPr>
          <a:xfrm>
            <a:off x="8312632" y="6223000"/>
            <a:ext cx="2038502" cy="2038502"/>
          </a:xfrm>
          <a:prstGeom prst="rect">
            <a:avLst/>
          </a:prstGeom>
          <a:solidFill>
            <a:srgbClr val="6B1400"/>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9" name="Square"/>
          <p:cNvSpPr/>
          <p:nvPr/>
        </p:nvSpPr>
        <p:spPr>
          <a:xfrm>
            <a:off x="8312632" y="8660389"/>
            <a:ext cx="2038502" cy="2038502"/>
          </a:xfrm>
          <a:prstGeom prst="rect">
            <a:avLst/>
          </a:prstGeom>
          <a:solidFill>
            <a:srgbClr val="012517"/>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70" name="Square"/>
          <p:cNvSpPr/>
          <p:nvPr/>
        </p:nvSpPr>
        <p:spPr>
          <a:xfrm>
            <a:off x="8312632" y="11097777"/>
            <a:ext cx="2038502" cy="2038502"/>
          </a:xfrm>
          <a:prstGeom prst="rect">
            <a:avLst/>
          </a:prstGeom>
          <a:solidFill>
            <a:srgbClr val="283338"/>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Digital society in Estonia Chill_Rasmus Jurkatam.jpg" descr="Digital society in Estonia Chill_Rasmus Jurkatam.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H="1">
            <a:off x="-521180" y="-62370"/>
            <a:ext cx="24951210" cy="13840739"/>
          </a:xfrm>
          <a:prstGeom prst="rect">
            <a:avLst/>
          </a:prstGeom>
          <a:ln w="12700">
            <a:miter lim="400000"/>
          </a:ln>
        </p:spPr>
      </p:pic>
      <p:sp>
        <p:nvSpPr>
          <p:cNvPr id="73" name="Suur pealkiri…"/>
          <p:cNvSpPr txBox="1">
            <a:spLocks noGrp="1"/>
          </p:cNvSpPr>
          <p:nvPr>
            <p:ph type="title" idx="4294967295"/>
          </p:nvPr>
        </p:nvSpPr>
        <p:spPr>
          <a:xfrm>
            <a:off x="863600" y="3856678"/>
            <a:ext cx="13889782" cy="6570202"/>
          </a:xfrm>
          <a:prstGeom prst="rect">
            <a:avLst/>
          </a:prstGeom>
        </p:spPr>
        <p:txBody>
          <a:bodyPr>
            <a:noAutofit/>
          </a:bodyPr>
          <a:lstStyle/>
          <a:p>
            <a:pPr>
              <a:defRPr sz="10000" spc="-200">
                <a:solidFill>
                  <a:srgbClr val="FFFFFF"/>
                </a:solidFill>
              </a:defRPr>
            </a:pPr>
            <a:r>
              <a:t>Suur pealkiri</a:t>
            </a:r>
          </a:p>
          <a:p>
            <a:pPr>
              <a:defRPr sz="10000" spc="-200">
                <a:solidFill>
                  <a:srgbClr val="FFFFFF"/>
                </a:solidFill>
              </a:defRPr>
            </a:pPr>
            <a:r>
              <a:t>Roboto light 100pt</a:t>
            </a:r>
          </a:p>
          <a:p>
            <a:pPr>
              <a:defRPr sz="10000" spc="-200">
                <a:solidFill>
                  <a:srgbClr val="FFFFFF"/>
                </a:solidFill>
              </a:defRPr>
            </a:pPr>
            <a:endParaRPr/>
          </a:p>
          <a:p>
            <a:pPr>
              <a:defRPr>
                <a:solidFill>
                  <a:srgbClr val="FFFFFF"/>
                </a:solidFill>
              </a:defRPr>
            </a:pPr>
            <a:r>
              <a:t>Valge taustamuster pildi peal</a:t>
            </a:r>
          </a:p>
        </p:txBody>
      </p:sp>
      <p:pic>
        <p:nvPicPr>
          <p:cNvPr id="74"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88236" y="-1623066"/>
            <a:ext cx="23749001" cy="1332205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Väike slaidi pealkiri…"/>
          <p:cNvSpPr txBox="1">
            <a:spLocks noGrp="1"/>
          </p:cNvSpPr>
          <p:nvPr>
            <p:ph type="title"/>
          </p:nvPr>
        </p:nvSpPr>
        <p:spPr>
          <a:xfrm>
            <a:off x="863600" y="1079500"/>
            <a:ext cx="13608161" cy="2025638"/>
          </a:xfrm>
          <a:prstGeom prst="rect">
            <a:avLst/>
          </a:prstGeom>
        </p:spPr>
        <p:txBody>
          <a:bodyPr>
            <a:noAutofit/>
          </a:bodyPr>
          <a:lstStyle/>
          <a:p>
            <a:r>
              <a:t>Väike slaidi pealkiri </a:t>
            </a:r>
          </a:p>
          <a:p>
            <a:r>
              <a:t>Roboto light 60pt</a:t>
            </a:r>
          </a:p>
        </p:txBody>
      </p:sp>
      <p:sp>
        <p:nvSpPr>
          <p:cNvPr id="94" name="Rectangle"/>
          <p:cNvSpPr/>
          <p:nvPr/>
        </p:nvSpPr>
        <p:spPr>
          <a:xfrm>
            <a:off x="834304" y="3212108"/>
            <a:ext cx="22715392" cy="982026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95" name="pildi või…"/>
          <p:cNvSpPr txBox="1"/>
          <p:nvPr/>
        </p:nvSpPr>
        <p:spPr>
          <a:xfrm>
            <a:off x="9480623" y="7626287"/>
            <a:ext cx="5422754" cy="1500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nSpc>
                <a:spcPct val="80000"/>
              </a:lnSpc>
              <a:defRPr sz="4000" spc="-79">
                <a:solidFill>
                  <a:srgbClr val="FFFFFF"/>
                </a:solidFill>
                <a:latin typeface="Roboto Light"/>
                <a:ea typeface="Roboto Light"/>
                <a:cs typeface="Roboto Light"/>
                <a:sym typeface="Roboto Light"/>
              </a:defRPr>
            </a:pPr>
            <a:r>
              <a:t>pildi või </a:t>
            </a:r>
          </a:p>
          <a:p>
            <a:pPr>
              <a:lnSpc>
                <a:spcPct val="80000"/>
              </a:lnSpc>
              <a:defRPr sz="4000" spc="-79">
                <a:solidFill>
                  <a:srgbClr val="FFFFFF"/>
                </a:solidFill>
                <a:latin typeface="Roboto Light"/>
                <a:ea typeface="Roboto Light"/>
                <a:cs typeface="Roboto Light"/>
                <a:sym typeface="Roboto Light"/>
              </a:defRPr>
            </a:pPr>
            <a:r>
              <a:t>graafika koht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Väike slaidi pealkiri…"/>
          <p:cNvSpPr txBox="1">
            <a:spLocks noGrp="1"/>
          </p:cNvSpPr>
          <p:nvPr>
            <p:ph type="title"/>
          </p:nvPr>
        </p:nvSpPr>
        <p:spPr>
          <a:xfrm>
            <a:off x="863600" y="1079500"/>
            <a:ext cx="13608161" cy="2045704"/>
          </a:xfrm>
          <a:prstGeom prst="rect">
            <a:avLst/>
          </a:prstGeom>
        </p:spPr>
        <p:txBody>
          <a:bodyPr>
            <a:noAutofit/>
          </a:bodyPr>
          <a:lstStyle/>
          <a:p>
            <a:r>
              <a:rPr dirty="0" err="1"/>
              <a:t>Väike</a:t>
            </a:r>
            <a:r>
              <a:rPr dirty="0"/>
              <a:t> </a:t>
            </a:r>
            <a:r>
              <a:rPr dirty="0" err="1"/>
              <a:t>slaidi</a:t>
            </a:r>
            <a:r>
              <a:rPr dirty="0"/>
              <a:t> </a:t>
            </a:r>
            <a:r>
              <a:rPr dirty="0" err="1"/>
              <a:t>pealkiri</a:t>
            </a:r>
            <a:r>
              <a:rPr dirty="0"/>
              <a:t> </a:t>
            </a:r>
          </a:p>
          <a:p>
            <a:r>
              <a:rPr dirty="0"/>
              <a:t>Roboto light 60pt</a:t>
            </a:r>
          </a:p>
        </p:txBody>
      </p:sp>
      <p:sp>
        <p:nvSpPr>
          <p:cNvPr id="98" name="Rectangle"/>
          <p:cNvSpPr/>
          <p:nvPr/>
        </p:nvSpPr>
        <p:spPr>
          <a:xfrm>
            <a:off x="834304" y="3212108"/>
            <a:ext cx="11136900" cy="982026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99" name="Rectangle"/>
          <p:cNvSpPr/>
          <p:nvPr/>
        </p:nvSpPr>
        <p:spPr>
          <a:xfrm>
            <a:off x="12412796" y="3212108"/>
            <a:ext cx="11136900" cy="982026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0" name="pildi või…"/>
          <p:cNvSpPr txBox="1"/>
          <p:nvPr/>
        </p:nvSpPr>
        <p:spPr>
          <a:xfrm>
            <a:off x="3691377" y="7626287"/>
            <a:ext cx="5422754" cy="1500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nSpc>
                <a:spcPct val="80000"/>
              </a:lnSpc>
              <a:defRPr sz="4000" spc="-79">
                <a:solidFill>
                  <a:srgbClr val="FFFFFF"/>
                </a:solidFill>
                <a:latin typeface="Roboto Light"/>
                <a:ea typeface="Roboto Light"/>
                <a:cs typeface="Roboto Light"/>
                <a:sym typeface="Roboto Light"/>
              </a:defRPr>
            </a:pPr>
            <a:r>
              <a:t>pildi või </a:t>
            </a:r>
          </a:p>
          <a:p>
            <a:pPr>
              <a:lnSpc>
                <a:spcPct val="80000"/>
              </a:lnSpc>
              <a:defRPr sz="4000" spc="-79">
                <a:solidFill>
                  <a:srgbClr val="FFFFFF"/>
                </a:solidFill>
                <a:latin typeface="Roboto Light"/>
                <a:ea typeface="Roboto Light"/>
                <a:cs typeface="Roboto Light"/>
                <a:sym typeface="Roboto Light"/>
              </a:defRPr>
            </a:pPr>
            <a:r>
              <a:t>graafika koht</a:t>
            </a:r>
          </a:p>
        </p:txBody>
      </p:sp>
      <p:sp>
        <p:nvSpPr>
          <p:cNvPr id="101" name="pildi või…"/>
          <p:cNvSpPr txBox="1"/>
          <p:nvPr/>
        </p:nvSpPr>
        <p:spPr>
          <a:xfrm>
            <a:off x="15269869" y="7626287"/>
            <a:ext cx="5422754" cy="1500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nSpc>
                <a:spcPct val="80000"/>
              </a:lnSpc>
              <a:defRPr sz="4000" spc="-79">
                <a:solidFill>
                  <a:srgbClr val="FFFFFF"/>
                </a:solidFill>
                <a:latin typeface="Roboto Light"/>
                <a:ea typeface="Roboto Light"/>
                <a:cs typeface="Roboto Light"/>
                <a:sym typeface="Roboto Light"/>
              </a:defRPr>
            </a:pPr>
            <a:r>
              <a:t>pildi või </a:t>
            </a:r>
          </a:p>
          <a:p>
            <a:pPr>
              <a:lnSpc>
                <a:spcPct val="80000"/>
              </a:lnSpc>
              <a:defRPr sz="4000" spc="-79">
                <a:solidFill>
                  <a:srgbClr val="FFFFFF"/>
                </a:solidFill>
                <a:latin typeface="Roboto Light"/>
                <a:ea typeface="Roboto Light"/>
                <a:cs typeface="Roboto Light"/>
                <a:sym typeface="Roboto Light"/>
              </a:defRPr>
            </a:pPr>
            <a:r>
              <a:t>graafika koht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834304" y="3212108"/>
            <a:ext cx="5514845" cy="4799292"/>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4" name="Rectangle"/>
          <p:cNvSpPr/>
          <p:nvPr/>
        </p:nvSpPr>
        <p:spPr>
          <a:xfrm>
            <a:off x="6567819" y="3212108"/>
            <a:ext cx="5514846" cy="4799292"/>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5" name="Rectangle"/>
          <p:cNvSpPr/>
          <p:nvPr/>
        </p:nvSpPr>
        <p:spPr>
          <a:xfrm>
            <a:off x="12301335" y="3212108"/>
            <a:ext cx="5514845" cy="4799292"/>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6" name="Rectangle"/>
          <p:cNvSpPr/>
          <p:nvPr/>
        </p:nvSpPr>
        <p:spPr>
          <a:xfrm>
            <a:off x="18034851" y="3212108"/>
            <a:ext cx="5514845" cy="4799292"/>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7" name="Rectangle"/>
          <p:cNvSpPr/>
          <p:nvPr/>
        </p:nvSpPr>
        <p:spPr>
          <a:xfrm>
            <a:off x="834304" y="8233078"/>
            <a:ext cx="5514845" cy="479929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8" name="Rectangle"/>
          <p:cNvSpPr/>
          <p:nvPr/>
        </p:nvSpPr>
        <p:spPr>
          <a:xfrm>
            <a:off x="6567819" y="8233078"/>
            <a:ext cx="5514846" cy="479929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9" name="Rectangle"/>
          <p:cNvSpPr/>
          <p:nvPr/>
        </p:nvSpPr>
        <p:spPr>
          <a:xfrm>
            <a:off x="12301335" y="8233078"/>
            <a:ext cx="5514845" cy="479929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10" name="Rectangle"/>
          <p:cNvSpPr/>
          <p:nvPr/>
        </p:nvSpPr>
        <p:spPr>
          <a:xfrm>
            <a:off x="18034851" y="8233078"/>
            <a:ext cx="5514845" cy="479929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11" name="pildi või…"/>
          <p:cNvSpPr txBox="1"/>
          <p:nvPr/>
        </p:nvSpPr>
        <p:spPr>
          <a:xfrm>
            <a:off x="926395" y="4861532"/>
            <a:ext cx="5422754" cy="1500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2" name="pildi või…"/>
          <p:cNvSpPr txBox="1"/>
          <p:nvPr/>
        </p:nvSpPr>
        <p:spPr>
          <a:xfrm>
            <a:off x="6613865" y="4861532"/>
            <a:ext cx="5422754" cy="1500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3" name="pildi või…"/>
          <p:cNvSpPr txBox="1"/>
          <p:nvPr/>
        </p:nvSpPr>
        <p:spPr>
          <a:xfrm>
            <a:off x="12347381" y="4861532"/>
            <a:ext cx="5422753" cy="1500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4" name="pildi või…"/>
          <p:cNvSpPr txBox="1"/>
          <p:nvPr/>
        </p:nvSpPr>
        <p:spPr>
          <a:xfrm>
            <a:off x="18080896" y="4861532"/>
            <a:ext cx="5422754" cy="1500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5" name="pildi või…"/>
          <p:cNvSpPr txBox="1"/>
          <p:nvPr/>
        </p:nvSpPr>
        <p:spPr>
          <a:xfrm>
            <a:off x="926395" y="9882502"/>
            <a:ext cx="5422754" cy="1500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6" name="pildi või…"/>
          <p:cNvSpPr txBox="1"/>
          <p:nvPr/>
        </p:nvSpPr>
        <p:spPr>
          <a:xfrm>
            <a:off x="6613865" y="9882502"/>
            <a:ext cx="5422754" cy="1500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7" name="pildi või…"/>
          <p:cNvSpPr txBox="1"/>
          <p:nvPr/>
        </p:nvSpPr>
        <p:spPr>
          <a:xfrm>
            <a:off x="12347381" y="9882502"/>
            <a:ext cx="5422753" cy="1500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8" name="pildi või…"/>
          <p:cNvSpPr txBox="1"/>
          <p:nvPr/>
        </p:nvSpPr>
        <p:spPr>
          <a:xfrm>
            <a:off x="18080896" y="9882502"/>
            <a:ext cx="5422754" cy="1500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9" name="Väike slaidi pealkiri…"/>
          <p:cNvSpPr txBox="1">
            <a:spLocks noGrp="1"/>
          </p:cNvSpPr>
          <p:nvPr>
            <p:ph type="title"/>
          </p:nvPr>
        </p:nvSpPr>
        <p:spPr>
          <a:xfrm>
            <a:off x="863600" y="1079500"/>
            <a:ext cx="13608161" cy="2025638"/>
          </a:xfrm>
          <a:prstGeom prst="rect">
            <a:avLst/>
          </a:prstGeom>
        </p:spPr>
        <p:txBody>
          <a:bodyPr>
            <a:noAutofit/>
          </a:bodyPr>
          <a:lstStyle/>
          <a:p>
            <a:r>
              <a:t>Väike slaidi pealkiri </a:t>
            </a:r>
          </a:p>
          <a:p>
            <a:r>
              <a:t>Roboto light 60pt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Valik ikoone"/>
          <p:cNvSpPr txBox="1">
            <a:spLocks noGrp="1"/>
          </p:cNvSpPr>
          <p:nvPr>
            <p:ph type="title"/>
          </p:nvPr>
        </p:nvSpPr>
        <p:spPr>
          <a:xfrm>
            <a:off x="863600" y="1079500"/>
            <a:ext cx="10272182" cy="1672136"/>
          </a:xfrm>
          <a:prstGeom prst="rect">
            <a:avLst/>
          </a:prstGeom>
        </p:spPr>
        <p:txBody>
          <a:bodyPr>
            <a:noAutofit/>
          </a:bodyPr>
          <a:lstStyle/>
          <a:p>
            <a:r>
              <a:t>Valik ikoone</a:t>
            </a:r>
          </a:p>
        </p:txBody>
      </p:sp>
      <p:sp>
        <p:nvSpPr>
          <p:cNvPr id="144" name="Shape"/>
          <p:cNvSpPr/>
          <p:nvPr/>
        </p:nvSpPr>
        <p:spPr>
          <a:xfrm>
            <a:off x="4762500" y="11133367"/>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125" y="1125"/>
                </a:moveTo>
                <a:lnTo>
                  <a:pt x="20433" y="1125"/>
                </a:lnTo>
                <a:lnTo>
                  <a:pt x="20433" y="20433"/>
                </a:lnTo>
                <a:lnTo>
                  <a:pt x="1125" y="20433"/>
                </a:lnTo>
                <a:lnTo>
                  <a:pt x="1125" y="1125"/>
                </a:lnTo>
                <a:close/>
                <a:moveTo>
                  <a:pt x="5541" y="10350"/>
                </a:moveTo>
                <a:cubicBezTo>
                  <a:pt x="5226" y="10350"/>
                  <a:pt x="4950" y="10626"/>
                  <a:pt x="4950" y="10941"/>
                </a:cubicBezTo>
                <a:cubicBezTo>
                  <a:pt x="4950" y="11256"/>
                  <a:pt x="5226" y="11517"/>
                  <a:pt x="5541" y="11517"/>
                </a:cubicBezTo>
                <a:lnTo>
                  <a:pt x="15750" y="11517"/>
                </a:lnTo>
                <a:cubicBezTo>
                  <a:pt x="16065" y="11517"/>
                  <a:pt x="16341" y="11256"/>
                  <a:pt x="16341" y="10941"/>
                </a:cubicBezTo>
                <a:cubicBezTo>
                  <a:pt x="16341" y="10626"/>
                  <a:pt x="16065" y="10350"/>
                  <a:pt x="15750" y="10350"/>
                </a:cubicBezTo>
                <a:lnTo>
                  <a:pt x="5541" y="1035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45" name="Shape"/>
          <p:cNvSpPr/>
          <p:nvPr/>
        </p:nvSpPr>
        <p:spPr>
          <a:xfrm>
            <a:off x="6057900" y="11133367"/>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125" y="1125"/>
                </a:moveTo>
                <a:lnTo>
                  <a:pt x="20433" y="1125"/>
                </a:lnTo>
                <a:lnTo>
                  <a:pt x="20433" y="20433"/>
                </a:lnTo>
                <a:lnTo>
                  <a:pt x="1125" y="20433"/>
                </a:lnTo>
                <a:lnTo>
                  <a:pt x="1125" y="1125"/>
                </a:lnTo>
                <a:close/>
                <a:moveTo>
                  <a:pt x="11109" y="4950"/>
                </a:moveTo>
                <a:cubicBezTo>
                  <a:pt x="10794" y="4950"/>
                  <a:pt x="10533" y="5226"/>
                  <a:pt x="10533" y="5541"/>
                </a:cubicBezTo>
                <a:lnTo>
                  <a:pt x="10533" y="10083"/>
                </a:lnTo>
                <a:lnTo>
                  <a:pt x="5991" y="10083"/>
                </a:lnTo>
                <a:cubicBezTo>
                  <a:pt x="5676" y="10083"/>
                  <a:pt x="5400" y="10344"/>
                  <a:pt x="5400" y="10659"/>
                </a:cubicBezTo>
                <a:cubicBezTo>
                  <a:pt x="5400" y="10974"/>
                  <a:pt x="5676" y="11250"/>
                  <a:pt x="5991" y="11250"/>
                </a:cubicBezTo>
                <a:lnTo>
                  <a:pt x="10533" y="11250"/>
                </a:lnTo>
                <a:lnTo>
                  <a:pt x="10533" y="15792"/>
                </a:lnTo>
                <a:cubicBezTo>
                  <a:pt x="10533" y="16107"/>
                  <a:pt x="10794" y="16383"/>
                  <a:pt x="11109" y="16383"/>
                </a:cubicBezTo>
                <a:cubicBezTo>
                  <a:pt x="11424" y="16383"/>
                  <a:pt x="11700" y="16107"/>
                  <a:pt x="11700" y="15792"/>
                </a:cubicBezTo>
                <a:lnTo>
                  <a:pt x="11700" y="11250"/>
                </a:lnTo>
                <a:lnTo>
                  <a:pt x="16242" y="11250"/>
                </a:lnTo>
                <a:cubicBezTo>
                  <a:pt x="16557" y="11250"/>
                  <a:pt x="16833" y="10974"/>
                  <a:pt x="16833" y="10659"/>
                </a:cubicBezTo>
                <a:cubicBezTo>
                  <a:pt x="16833" y="10344"/>
                  <a:pt x="16557" y="10083"/>
                  <a:pt x="16242" y="10083"/>
                </a:cubicBezTo>
                <a:lnTo>
                  <a:pt x="11700" y="10083"/>
                </a:lnTo>
                <a:lnTo>
                  <a:pt x="11700" y="5541"/>
                </a:lnTo>
                <a:cubicBezTo>
                  <a:pt x="11700" y="5226"/>
                  <a:pt x="11424" y="4950"/>
                  <a:pt x="11109" y="49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46" name="Shape"/>
          <p:cNvSpPr/>
          <p:nvPr/>
        </p:nvSpPr>
        <p:spPr>
          <a:xfrm>
            <a:off x="6146800" y="5621568"/>
            <a:ext cx="443762" cy="444501"/>
          </a:xfrm>
          <a:custGeom>
            <a:avLst/>
            <a:gdLst/>
            <a:ahLst/>
            <a:cxnLst>
              <a:cxn ang="0">
                <a:pos x="wd2" y="hd2"/>
              </a:cxn>
              <a:cxn ang="5400000">
                <a:pos x="wd2" y="hd2"/>
              </a:cxn>
              <a:cxn ang="10800000">
                <a:pos x="wd2" y="hd2"/>
              </a:cxn>
              <a:cxn ang="16200000">
                <a:pos x="wd2" y="hd2"/>
              </a:cxn>
            </a:cxnLst>
            <a:rect l="0" t="0" r="r" b="b"/>
            <a:pathLst>
              <a:path w="21560" h="21600" extrusionOk="0">
                <a:moveTo>
                  <a:pt x="10798" y="0"/>
                </a:moveTo>
                <a:cubicBezTo>
                  <a:pt x="9009" y="0"/>
                  <a:pt x="7524" y="1227"/>
                  <a:pt x="7154" y="2893"/>
                </a:cubicBezTo>
                <a:lnTo>
                  <a:pt x="810" y="2893"/>
                </a:lnTo>
                <a:cubicBezTo>
                  <a:pt x="625" y="2893"/>
                  <a:pt x="374" y="2958"/>
                  <a:pt x="251" y="3144"/>
                </a:cubicBezTo>
                <a:cubicBezTo>
                  <a:pt x="127" y="3267"/>
                  <a:pt x="0" y="3518"/>
                  <a:pt x="0" y="3703"/>
                </a:cubicBezTo>
                <a:lnTo>
                  <a:pt x="0" y="20790"/>
                </a:lnTo>
                <a:cubicBezTo>
                  <a:pt x="0" y="20975"/>
                  <a:pt x="66" y="21226"/>
                  <a:pt x="251" y="21349"/>
                </a:cubicBezTo>
                <a:cubicBezTo>
                  <a:pt x="374" y="21473"/>
                  <a:pt x="625" y="21600"/>
                  <a:pt x="810" y="21600"/>
                </a:cubicBezTo>
                <a:lnTo>
                  <a:pt x="20671" y="21600"/>
                </a:lnTo>
                <a:cubicBezTo>
                  <a:pt x="21103" y="21600"/>
                  <a:pt x="21481" y="21222"/>
                  <a:pt x="21480" y="20790"/>
                </a:cubicBezTo>
                <a:lnTo>
                  <a:pt x="21538" y="3819"/>
                </a:lnTo>
                <a:cubicBezTo>
                  <a:pt x="21600" y="3572"/>
                  <a:pt x="21531" y="3387"/>
                  <a:pt x="21346" y="3201"/>
                </a:cubicBezTo>
                <a:cubicBezTo>
                  <a:pt x="21222" y="3078"/>
                  <a:pt x="20971" y="2970"/>
                  <a:pt x="20786" y="2970"/>
                </a:cubicBezTo>
                <a:lnTo>
                  <a:pt x="14442" y="2970"/>
                </a:lnTo>
                <a:cubicBezTo>
                  <a:pt x="14072" y="1304"/>
                  <a:pt x="12588" y="0"/>
                  <a:pt x="10798" y="0"/>
                </a:cubicBezTo>
                <a:close/>
                <a:moveTo>
                  <a:pt x="10856" y="1601"/>
                </a:moveTo>
                <a:cubicBezTo>
                  <a:pt x="11781" y="1601"/>
                  <a:pt x="12533" y="2168"/>
                  <a:pt x="12842" y="2970"/>
                </a:cubicBezTo>
                <a:lnTo>
                  <a:pt x="8889" y="2970"/>
                </a:lnTo>
                <a:cubicBezTo>
                  <a:pt x="9198" y="2168"/>
                  <a:pt x="9930" y="1601"/>
                  <a:pt x="10856" y="1601"/>
                </a:cubicBezTo>
                <a:close/>
                <a:moveTo>
                  <a:pt x="1658" y="4513"/>
                </a:moveTo>
                <a:lnTo>
                  <a:pt x="19996" y="4571"/>
                </a:lnTo>
                <a:lnTo>
                  <a:pt x="19996" y="7714"/>
                </a:lnTo>
                <a:lnTo>
                  <a:pt x="1658" y="7714"/>
                </a:lnTo>
                <a:lnTo>
                  <a:pt x="1658" y="4513"/>
                </a:lnTo>
                <a:close/>
                <a:moveTo>
                  <a:pt x="1658" y="9315"/>
                </a:moveTo>
                <a:lnTo>
                  <a:pt x="19996" y="9315"/>
                </a:lnTo>
                <a:lnTo>
                  <a:pt x="19938" y="19941"/>
                </a:lnTo>
                <a:lnTo>
                  <a:pt x="1658" y="19999"/>
                </a:lnTo>
                <a:lnTo>
                  <a:pt x="1658" y="9315"/>
                </a:lnTo>
                <a:close/>
                <a:moveTo>
                  <a:pt x="6363" y="9874"/>
                </a:moveTo>
                <a:cubicBezTo>
                  <a:pt x="5931" y="9874"/>
                  <a:pt x="5553" y="10252"/>
                  <a:pt x="5553" y="10684"/>
                </a:cubicBezTo>
                <a:cubicBezTo>
                  <a:pt x="5553" y="11116"/>
                  <a:pt x="5931" y="11475"/>
                  <a:pt x="6363" y="11475"/>
                </a:cubicBezTo>
                <a:lnTo>
                  <a:pt x="8137" y="11475"/>
                </a:lnTo>
                <a:cubicBezTo>
                  <a:pt x="8569" y="11475"/>
                  <a:pt x="8947" y="11116"/>
                  <a:pt x="8947" y="10684"/>
                </a:cubicBezTo>
                <a:cubicBezTo>
                  <a:pt x="8947" y="10252"/>
                  <a:pt x="8569" y="9874"/>
                  <a:pt x="8137" y="9874"/>
                </a:cubicBezTo>
                <a:lnTo>
                  <a:pt x="6363" y="9874"/>
                </a:lnTo>
                <a:close/>
                <a:moveTo>
                  <a:pt x="13151" y="9874"/>
                </a:moveTo>
                <a:cubicBezTo>
                  <a:pt x="12719" y="9874"/>
                  <a:pt x="12341" y="10252"/>
                  <a:pt x="12341" y="10684"/>
                </a:cubicBezTo>
                <a:cubicBezTo>
                  <a:pt x="12341" y="11116"/>
                  <a:pt x="12719" y="11475"/>
                  <a:pt x="13151" y="11475"/>
                </a:cubicBezTo>
                <a:lnTo>
                  <a:pt x="14925" y="11475"/>
                </a:lnTo>
                <a:cubicBezTo>
                  <a:pt x="15356" y="11475"/>
                  <a:pt x="15734" y="11116"/>
                  <a:pt x="15734" y="10684"/>
                </a:cubicBezTo>
                <a:cubicBezTo>
                  <a:pt x="15734" y="10252"/>
                  <a:pt x="15356" y="9874"/>
                  <a:pt x="14925" y="9874"/>
                </a:cubicBezTo>
                <a:lnTo>
                  <a:pt x="13151" y="987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47" name="Shape"/>
          <p:cNvSpPr/>
          <p:nvPr/>
        </p:nvSpPr>
        <p:spPr>
          <a:xfrm>
            <a:off x="7454900" y="5621568"/>
            <a:ext cx="443763" cy="443310"/>
          </a:xfrm>
          <a:custGeom>
            <a:avLst/>
            <a:gdLst/>
            <a:ahLst/>
            <a:cxnLst>
              <a:cxn ang="0">
                <a:pos x="wd2" y="hd2"/>
              </a:cxn>
              <a:cxn ang="5400000">
                <a:pos x="wd2" y="hd2"/>
              </a:cxn>
              <a:cxn ang="10800000">
                <a:pos x="wd2" y="hd2"/>
              </a:cxn>
              <a:cxn ang="16200000">
                <a:pos x="wd2" y="hd2"/>
              </a:cxn>
            </a:cxnLst>
            <a:rect l="0" t="0" r="r" b="b"/>
            <a:pathLst>
              <a:path w="21560" h="21600" extrusionOk="0">
                <a:moveTo>
                  <a:pt x="10798" y="0"/>
                </a:moveTo>
                <a:cubicBezTo>
                  <a:pt x="8392" y="0"/>
                  <a:pt x="6479" y="1918"/>
                  <a:pt x="6479" y="4332"/>
                </a:cubicBezTo>
                <a:lnTo>
                  <a:pt x="6479" y="5008"/>
                </a:lnTo>
                <a:lnTo>
                  <a:pt x="810" y="5008"/>
                </a:lnTo>
                <a:cubicBezTo>
                  <a:pt x="625" y="5008"/>
                  <a:pt x="374" y="5074"/>
                  <a:pt x="251" y="5260"/>
                </a:cubicBezTo>
                <a:cubicBezTo>
                  <a:pt x="127" y="5384"/>
                  <a:pt x="0" y="5635"/>
                  <a:pt x="0" y="5821"/>
                </a:cubicBezTo>
                <a:lnTo>
                  <a:pt x="0" y="20788"/>
                </a:lnTo>
                <a:cubicBezTo>
                  <a:pt x="0" y="20973"/>
                  <a:pt x="66" y="21225"/>
                  <a:pt x="251" y="21349"/>
                </a:cubicBezTo>
                <a:cubicBezTo>
                  <a:pt x="374" y="21472"/>
                  <a:pt x="625" y="21600"/>
                  <a:pt x="810" y="21600"/>
                </a:cubicBezTo>
                <a:lnTo>
                  <a:pt x="20671" y="21600"/>
                </a:lnTo>
                <a:cubicBezTo>
                  <a:pt x="21102" y="21600"/>
                  <a:pt x="21480" y="21221"/>
                  <a:pt x="21480" y="20788"/>
                </a:cubicBezTo>
                <a:lnTo>
                  <a:pt x="21538" y="5879"/>
                </a:lnTo>
                <a:cubicBezTo>
                  <a:pt x="21600" y="5569"/>
                  <a:pt x="21531" y="5384"/>
                  <a:pt x="21345" y="5260"/>
                </a:cubicBezTo>
                <a:cubicBezTo>
                  <a:pt x="21222" y="5136"/>
                  <a:pt x="20971" y="5008"/>
                  <a:pt x="20786" y="5008"/>
                </a:cubicBezTo>
                <a:lnTo>
                  <a:pt x="15117" y="5008"/>
                </a:lnTo>
                <a:lnTo>
                  <a:pt x="15117" y="4332"/>
                </a:lnTo>
                <a:cubicBezTo>
                  <a:pt x="15117" y="1918"/>
                  <a:pt x="13204" y="0"/>
                  <a:pt x="10798" y="0"/>
                </a:cubicBezTo>
                <a:close/>
                <a:moveTo>
                  <a:pt x="10856" y="1605"/>
                </a:moveTo>
                <a:cubicBezTo>
                  <a:pt x="12337" y="1605"/>
                  <a:pt x="13575" y="2846"/>
                  <a:pt x="13575" y="4332"/>
                </a:cubicBezTo>
                <a:lnTo>
                  <a:pt x="13575" y="5008"/>
                </a:lnTo>
                <a:lnTo>
                  <a:pt x="8079" y="5008"/>
                </a:lnTo>
                <a:lnTo>
                  <a:pt x="8079" y="4332"/>
                </a:lnTo>
                <a:lnTo>
                  <a:pt x="8137" y="4332"/>
                </a:lnTo>
                <a:cubicBezTo>
                  <a:pt x="8137" y="2847"/>
                  <a:pt x="9375" y="1605"/>
                  <a:pt x="10856" y="1605"/>
                </a:cubicBezTo>
                <a:close/>
                <a:moveTo>
                  <a:pt x="1735" y="6555"/>
                </a:moveTo>
                <a:lnTo>
                  <a:pt x="20054" y="6555"/>
                </a:lnTo>
                <a:lnTo>
                  <a:pt x="19996" y="19918"/>
                </a:lnTo>
                <a:lnTo>
                  <a:pt x="1735" y="19918"/>
                </a:lnTo>
                <a:lnTo>
                  <a:pt x="1735" y="6555"/>
                </a:lnTo>
                <a:close/>
                <a:moveTo>
                  <a:pt x="10490" y="9282"/>
                </a:moveTo>
                <a:cubicBezTo>
                  <a:pt x="10058" y="9282"/>
                  <a:pt x="9680" y="9661"/>
                  <a:pt x="9680" y="10094"/>
                </a:cubicBezTo>
                <a:lnTo>
                  <a:pt x="9680" y="12801"/>
                </a:lnTo>
                <a:lnTo>
                  <a:pt x="6980" y="12801"/>
                </a:lnTo>
                <a:cubicBezTo>
                  <a:pt x="6548" y="12801"/>
                  <a:pt x="6170" y="13181"/>
                  <a:pt x="6170" y="13614"/>
                </a:cubicBezTo>
                <a:cubicBezTo>
                  <a:pt x="6170" y="14047"/>
                  <a:pt x="6548" y="14426"/>
                  <a:pt x="6980" y="14426"/>
                </a:cubicBezTo>
                <a:lnTo>
                  <a:pt x="9680" y="14426"/>
                </a:lnTo>
                <a:lnTo>
                  <a:pt x="9680" y="17133"/>
                </a:lnTo>
                <a:cubicBezTo>
                  <a:pt x="9680" y="17566"/>
                  <a:pt x="10058" y="17945"/>
                  <a:pt x="10490" y="17945"/>
                </a:cubicBezTo>
                <a:cubicBezTo>
                  <a:pt x="10921" y="17945"/>
                  <a:pt x="11299" y="17566"/>
                  <a:pt x="11299" y="17133"/>
                </a:cubicBezTo>
                <a:lnTo>
                  <a:pt x="11299" y="14426"/>
                </a:lnTo>
                <a:lnTo>
                  <a:pt x="13999" y="14426"/>
                </a:lnTo>
                <a:cubicBezTo>
                  <a:pt x="14431" y="14426"/>
                  <a:pt x="14809" y="14047"/>
                  <a:pt x="14809" y="13614"/>
                </a:cubicBezTo>
                <a:cubicBezTo>
                  <a:pt x="14809" y="13180"/>
                  <a:pt x="14431" y="12801"/>
                  <a:pt x="13999" y="12801"/>
                </a:cubicBezTo>
                <a:lnTo>
                  <a:pt x="11299" y="12801"/>
                </a:lnTo>
                <a:lnTo>
                  <a:pt x="11299" y="10094"/>
                </a:lnTo>
                <a:cubicBezTo>
                  <a:pt x="11299" y="9661"/>
                  <a:pt x="10921" y="9282"/>
                  <a:pt x="10490" y="928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48" name="Shape"/>
          <p:cNvSpPr/>
          <p:nvPr/>
        </p:nvSpPr>
        <p:spPr>
          <a:xfrm>
            <a:off x="20485100" y="4465868"/>
            <a:ext cx="524669" cy="525860"/>
          </a:xfrm>
          <a:custGeom>
            <a:avLst/>
            <a:gdLst/>
            <a:ahLst/>
            <a:cxnLst>
              <a:cxn ang="0">
                <a:pos x="wd2" y="hd2"/>
              </a:cxn>
              <a:cxn ang="5400000">
                <a:pos x="wd2" y="hd2"/>
              </a:cxn>
              <a:cxn ang="10800000">
                <a:pos x="wd2" y="hd2"/>
              </a:cxn>
              <a:cxn ang="16200000">
                <a:pos x="wd2" y="hd2"/>
              </a:cxn>
            </a:cxnLst>
            <a:rect l="0" t="0" r="r" b="b"/>
            <a:pathLst>
              <a:path w="21600" h="21600" extrusionOk="0">
                <a:moveTo>
                  <a:pt x="10767" y="0"/>
                </a:moveTo>
                <a:cubicBezTo>
                  <a:pt x="8990" y="0"/>
                  <a:pt x="7536" y="1298"/>
                  <a:pt x="7222" y="2967"/>
                </a:cubicBezTo>
                <a:lnTo>
                  <a:pt x="686" y="2967"/>
                </a:lnTo>
                <a:cubicBezTo>
                  <a:pt x="529" y="2967"/>
                  <a:pt x="317" y="3022"/>
                  <a:pt x="212" y="3179"/>
                </a:cubicBezTo>
                <a:cubicBezTo>
                  <a:pt x="108" y="3283"/>
                  <a:pt x="0" y="3495"/>
                  <a:pt x="0" y="3652"/>
                </a:cubicBezTo>
                <a:lnTo>
                  <a:pt x="0" y="20915"/>
                </a:lnTo>
                <a:cubicBezTo>
                  <a:pt x="0" y="21072"/>
                  <a:pt x="55" y="21284"/>
                  <a:pt x="212" y="21388"/>
                </a:cubicBezTo>
                <a:cubicBezTo>
                  <a:pt x="317" y="21492"/>
                  <a:pt x="529" y="21600"/>
                  <a:pt x="686" y="21600"/>
                </a:cubicBezTo>
                <a:lnTo>
                  <a:pt x="20865" y="21551"/>
                </a:lnTo>
                <a:cubicBezTo>
                  <a:pt x="21231" y="21551"/>
                  <a:pt x="21535" y="21232"/>
                  <a:pt x="21535" y="20866"/>
                </a:cubicBezTo>
                <a:lnTo>
                  <a:pt x="21600" y="3701"/>
                </a:lnTo>
                <a:cubicBezTo>
                  <a:pt x="21548" y="3492"/>
                  <a:pt x="21495" y="3335"/>
                  <a:pt x="21339" y="3179"/>
                </a:cubicBezTo>
                <a:cubicBezTo>
                  <a:pt x="21234" y="3075"/>
                  <a:pt x="21022" y="2967"/>
                  <a:pt x="20865" y="2967"/>
                </a:cubicBezTo>
                <a:lnTo>
                  <a:pt x="14329" y="2967"/>
                </a:lnTo>
                <a:cubicBezTo>
                  <a:pt x="14016" y="1298"/>
                  <a:pt x="12545" y="0"/>
                  <a:pt x="10767" y="0"/>
                </a:cubicBezTo>
                <a:close/>
                <a:moveTo>
                  <a:pt x="10718" y="1353"/>
                </a:moveTo>
                <a:cubicBezTo>
                  <a:pt x="11764" y="1353"/>
                  <a:pt x="12646" y="2028"/>
                  <a:pt x="12908" y="2967"/>
                </a:cubicBezTo>
                <a:lnTo>
                  <a:pt x="8529" y="2967"/>
                </a:lnTo>
                <a:cubicBezTo>
                  <a:pt x="8843" y="2028"/>
                  <a:pt x="9725" y="1353"/>
                  <a:pt x="10718" y="1353"/>
                </a:cubicBezTo>
                <a:close/>
                <a:moveTo>
                  <a:pt x="1307" y="4271"/>
                </a:moveTo>
                <a:lnTo>
                  <a:pt x="20179" y="4336"/>
                </a:lnTo>
                <a:lnTo>
                  <a:pt x="20179" y="7776"/>
                </a:lnTo>
                <a:lnTo>
                  <a:pt x="1307" y="7776"/>
                </a:lnTo>
                <a:lnTo>
                  <a:pt x="1307" y="4271"/>
                </a:lnTo>
                <a:close/>
                <a:moveTo>
                  <a:pt x="1307" y="9129"/>
                </a:moveTo>
                <a:lnTo>
                  <a:pt x="20179" y="9129"/>
                </a:lnTo>
                <a:lnTo>
                  <a:pt x="20130" y="20182"/>
                </a:lnTo>
                <a:lnTo>
                  <a:pt x="1307" y="20182"/>
                </a:lnTo>
                <a:lnTo>
                  <a:pt x="1307" y="9129"/>
                </a:lnTo>
                <a:close/>
                <a:moveTo>
                  <a:pt x="5915" y="9912"/>
                </a:moveTo>
                <a:cubicBezTo>
                  <a:pt x="5549" y="9912"/>
                  <a:pt x="5229" y="10231"/>
                  <a:pt x="5228" y="10596"/>
                </a:cubicBezTo>
                <a:cubicBezTo>
                  <a:pt x="5228" y="10961"/>
                  <a:pt x="5549" y="11265"/>
                  <a:pt x="5915" y="11265"/>
                </a:cubicBezTo>
                <a:lnTo>
                  <a:pt x="7679" y="11265"/>
                </a:lnTo>
                <a:cubicBezTo>
                  <a:pt x="8045" y="11265"/>
                  <a:pt x="8365" y="10961"/>
                  <a:pt x="8366" y="10596"/>
                </a:cubicBezTo>
                <a:cubicBezTo>
                  <a:pt x="8366" y="10231"/>
                  <a:pt x="8045" y="9912"/>
                  <a:pt x="7679" y="9912"/>
                </a:cubicBezTo>
                <a:lnTo>
                  <a:pt x="5915" y="9912"/>
                </a:lnTo>
                <a:close/>
                <a:moveTo>
                  <a:pt x="13234" y="9912"/>
                </a:moveTo>
                <a:cubicBezTo>
                  <a:pt x="12869" y="9912"/>
                  <a:pt x="12548" y="10231"/>
                  <a:pt x="12548" y="10596"/>
                </a:cubicBezTo>
                <a:cubicBezTo>
                  <a:pt x="12548" y="10961"/>
                  <a:pt x="12868" y="11265"/>
                  <a:pt x="13234" y="11265"/>
                </a:cubicBezTo>
                <a:lnTo>
                  <a:pt x="14999" y="11265"/>
                </a:lnTo>
                <a:cubicBezTo>
                  <a:pt x="15365" y="11265"/>
                  <a:pt x="15685" y="10961"/>
                  <a:pt x="15685" y="10596"/>
                </a:cubicBezTo>
                <a:cubicBezTo>
                  <a:pt x="15685" y="10231"/>
                  <a:pt x="15365" y="9912"/>
                  <a:pt x="14999" y="9912"/>
                </a:cubicBezTo>
                <a:lnTo>
                  <a:pt x="13234" y="991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49" name="Shape"/>
          <p:cNvSpPr/>
          <p:nvPr/>
        </p:nvSpPr>
        <p:spPr>
          <a:xfrm>
            <a:off x="21793200" y="4465868"/>
            <a:ext cx="525860" cy="525860"/>
          </a:xfrm>
          <a:custGeom>
            <a:avLst/>
            <a:gdLst/>
            <a:ahLst/>
            <a:cxnLst>
              <a:cxn ang="0">
                <a:pos x="wd2" y="hd2"/>
              </a:cxn>
              <a:cxn ang="5400000">
                <a:pos x="wd2" y="hd2"/>
              </a:cxn>
              <a:cxn ang="10800000">
                <a:pos x="wd2" y="hd2"/>
              </a:cxn>
              <a:cxn ang="16200000">
                <a:pos x="wd2" y="hd2"/>
              </a:cxn>
            </a:cxnLst>
            <a:rect l="0" t="0" r="r" b="b"/>
            <a:pathLst>
              <a:path w="21600" h="21600" extrusionOk="0">
                <a:moveTo>
                  <a:pt x="10743" y="0"/>
                </a:moveTo>
                <a:cubicBezTo>
                  <a:pt x="8448" y="0"/>
                  <a:pt x="6521" y="1927"/>
                  <a:pt x="6521" y="4222"/>
                </a:cubicBezTo>
                <a:lnTo>
                  <a:pt x="6521" y="5054"/>
                </a:lnTo>
                <a:lnTo>
                  <a:pt x="685" y="5054"/>
                </a:lnTo>
                <a:cubicBezTo>
                  <a:pt x="528" y="5054"/>
                  <a:pt x="316" y="5109"/>
                  <a:pt x="212" y="5266"/>
                </a:cubicBezTo>
                <a:cubicBezTo>
                  <a:pt x="108" y="5370"/>
                  <a:pt x="0" y="5582"/>
                  <a:pt x="0" y="5738"/>
                </a:cubicBezTo>
                <a:lnTo>
                  <a:pt x="0" y="20915"/>
                </a:lnTo>
                <a:cubicBezTo>
                  <a:pt x="0" y="21072"/>
                  <a:pt x="55" y="21284"/>
                  <a:pt x="212" y="21388"/>
                </a:cubicBezTo>
                <a:cubicBezTo>
                  <a:pt x="316" y="21492"/>
                  <a:pt x="528" y="21600"/>
                  <a:pt x="685" y="21600"/>
                </a:cubicBezTo>
                <a:lnTo>
                  <a:pt x="20866" y="21551"/>
                </a:lnTo>
                <a:cubicBezTo>
                  <a:pt x="21232" y="21551"/>
                  <a:pt x="21551" y="21232"/>
                  <a:pt x="21551" y="20866"/>
                </a:cubicBezTo>
                <a:lnTo>
                  <a:pt x="21600" y="5738"/>
                </a:lnTo>
                <a:cubicBezTo>
                  <a:pt x="21548" y="5582"/>
                  <a:pt x="21444" y="5422"/>
                  <a:pt x="21339" y="5266"/>
                </a:cubicBezTo>
                <a:cubicBezTo>
                  <a:pt x="21235" y="5161"/>
                  <a:pt x="21023" y="5054"/>
                  <a:pt x="20866" y="5054"/>
                </a:cubicBezTo>
                <a:lnTo>
                  <a:pt x="14965" y="5054"/>
                </a:lnTo>
                <a:lnTo>
                  <a:pt x="14965" y="4222"/>
                </a:lnTo>
                <a:cubicBezTo>
                  <a:pt x="14965" y="1875"/>
                  <a:pt x="13038" y="0"/>
                  <a:pt x="10743" y="0"/>
                </a:cubicBezTo>
                <a:close/>
                <a:moveTo>
                  <a:pt x="10743" y="1304"/>
                </a:moveTo>
                <a:cubicBezTo>
                  <a:pt x="12360" y="1304"/>
                  <a:pt x="13661" y="2605"/>
                  <a:pt x="13661" y="4222"/>
                </a:cubicBezTo>
                <a:lnTo>
                  <a:pt x="13661" y="5054"/>
                </a:lnTo>
                <a:lnTo>
                  <a:pt x="7874" y="5054"/>
                </a:lnTo>
                <a:lnTo>
                  <a:pt x="7874" y="4222"/>
                </a:lnTo>
                <a:lnTo>
                  <a:pt x="7825" y="4222"/>
                </a:lnTo>
                <a:cubicBezTo>
                  <a:pt x="7825" y="2605"/>
                  <a:pt x="9126" y="1304"/>
                  <a:pt x="10743" y="1304"/>
                </a:cubicBezTo>
                <a:close/>
                <a:moveTo>
                  <a:pt x="1304" y="6358"/>
                </a:moveTo>
                <a:lnTo>
                  <a:pt x="20182" y="6358"/>
                </a:lnTo>
                <a:lnTo>
                  <a:pt x="20133" y="20182"/>
                </a:lnTo>
                <a:lnTo>
                  <a:pt x="1304" y="20182"/>
                </a:lnTo>
                <a:lnTo>
                  <a:pt x="1304" y="6358"/>
                </a:lnTo>
                <a:close/>
                <a:moveTo>
                  <a:pt x="10531" y="8868"/>
                </a:moveTo>
                <a:cubicBezTo>
                  <a:pt x="10166" y="8868"/>
                  <a:pt x="9863" y="9188"/>
                  <a:pt x="9863" y="9553"/>
                </a:cubicBezTo>
                <a:lnTo>
                  <a:pt x="9863" y="12471"/>
                </a:lnTo>
                <a:lnTo>
                  <a:pt x="6945" y="12471"/>
                </a:lnTo>
                <a:cubicBezTo>
                  <a:pt x="6579" y="12471"/>
                  <a:pt x="6260" y="12774"/>
                  <a:pt x="6260" y="13139"/>
                </a:cubicBezTo>
                <a:cubicBezTo>
                  <a:pt x="6260" y="13504"/>
                  <a:pt x="6579" y="13824"/>
                  <a:pt x="6945" y="13824"/>
                </a:cubicBezTo>
                <a:lnTo>
                  <a:pt x="9863" y="13824"/>
                </a:lnTo>
                <a:lnTo>
                  <a:pt x="9863" y="16742"/>
                </a:lnTo>
                <a:cubicBezTo>
                  <a:pt x="9863" y="17107"/>
                  <a:pt x="10166" y="17427"/>
                  <a:pt x="10531" y="17427"/>
                </a:cubicBezTo>
                <a:cubicBezTo>
                  <a:pt x="10896" y="17427"/>
                  <a:pt x="11216" y="17107"/>
                  <a:pt x="11216" y="16742"/>
                </a:cubicBezTo>
                <a:lnTo>
                  <a:pt x="11216" y="13824"/>
                </a:lnTo>
                <a:lnTo>
                  <a:pt x="14134" y="13824"/>
                </a:lnTo>
                <a:cubicBezTo>
                  <a:pt x="14499" y="13824"/>
                  <a:pt x="14819" y="13504"/>
                  <a:pt x="14818" y="13139"/>
                </a:cubicBezTo>
                <a:cubicBezTo>
                  <a:pt x="14818" y="12774"/>
                  <a:pt x="14499" y="12471"/>
                  <a:pt x="14134" y="12471"/>
                </a:cubicBezTo>
                <a:lnTo>
                  <a:pt x="11216" y="12471"/>
                </a:lnTo>
                <a:lnTo>
                  <a:pt x="11216" y="9553"/>
                </a:lnTo>
                <a:cubicBezTo>
                  <a:pt x="11216" y="9188"/>
                  <a:pt x="10896" y="8868"/>
                  <a:pt x="10531" y="886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0" name="Shape"/>
          <p:cNvSpPr/>
          <p:nvPr/>
        </p:nvSpPr>
        <p:spPr>
          <a:xfrm>
            <a:off x="19215100" y="6739167"/>
            <a:ext cx="439341" cy="442120"/>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cubicBezTo>
                  <a:pt x="382" y="0"/>
                  <a:pt x="0" y="380"/>
                  <a:pt x="0" y="814"/>
                </a:cubicBezTo>
                <a:lnTo>
                  <a:pt x="0" y="20786"/>
                </a:lnTo>
                <a:cubicBezTo>
                  <a:pt x="0" y="21220"/>
                  <a:pt x="382" y="21600"/>
                  <a:pt x="820" y="21600"/>
                </a:cubicBezTo>
                <a:cubicBezTo>
                  <a:pt x="1256" y="21600"/>
                  <a:pt x="1557" y="21282"/>
                  <a:pt x="1619" y="20786"/>
                </a:cubicBezTo>
                <a:lnTo>
                  <a:pt x="1619" y="814"/>
                </a:lnTo>
                <a:cubicBezTo>
                  <a:pt x="1620" y="380"/>
                  <a:pt x="1257" y="0"/>
                  <a:pt x="820" y="0"/>
                </a:cubicBezTo>
                <a:close/>
                <a:moveTo>
                  <a:pt x="20800" y="0"/>
                </a:moveTo>
                <a:cubicBezTo>
                  <a:pt x="20362" y="0"/>
                  <a:pt x="19980" y="380"/>
                  <a:pt x="19980" y="814"/>
                </a:cubicBezTo>
                <a:lnTo>
                  <a:pt x="19980" y="20786"/>
                </a:lnTo>
                <a:cubicBezTo>
                  <a:pt x="19980" y="21220"/>
                  <a:pt x="20363" y="21600"/>
                  <a:pt x="20800" y="21600"/>
                </a:cubicBezTo>
                <a:cubicBezTo>
                  <a:pt x="21237" y="21600"/>
                  <a:pt x="21537" y="21282"/>
                  <a:pt x="21600" y="20786"/>
                </a:cubicBezTo>
                <a:lnTo>
                  <a:pt x="21600" y="814"/>
                </a:lnTo>
                <a:cubicBezTo>
                  <a:pt x="21600" y="380"/>
                  <a:pt x="21237" y="0"/>
                  <a:pt x="20800" y="0"/>
                </a:cubicBezTo>
                <a:close/>
                <a:moveTo>
                  <a:pt x="5815" y="5584"/>
                </a:moveTo>
                <a:cubicBezTo>
                  <a:pt x="5377" y="5584"/>
                  <a:pt x="4995" y="5964"/>
                  <a:pt x="4995" y="6399"/>
                </a:cubicBezTo>
                <a:lnTo>
                  <a:pt x="4995" y="16384"/>
                </a:lnTo>
                <a:cubicBezTo>
                  <a:pt x="4995" y="16819"/>
                  <a:pt x="5378" y="17179"/>
                  <a:pt x="5815" y="17179"/>
                </a:cubicBezTo>
                <a:cubicBezTo>
                  <a:pt x="6252" y="17179"/>
                  <a:pt x="6614" y="16819"/>
                  <a:pt x="6615" y="16384"/>
                </a:cubicBezTo>
                <a:lnTo>
                  <a:pt x="6615" y="6399"/>
                </a:lnTo>
                <a:cubicBezTo>
                  <a:pt x="6615" y="5964"/>
                  <a:pt x="6252" y="5584"/>
                  <a:pt x="5815" y="5584"/>
                </a:cubicBezTo>
                <a:close/>
                <a:moveTo>
                  <a:pt x="15805" y="5584"/>
                </a:moveTo>
                <a:cubicBezTo>
                  <a:pt x="15367" y="5584"/>
                  <a:pt x="14985" y="5964"/>
                  <a:pt x="14985" y="6399"/>
                </a:cubicBezTo>
                <a:lnTo>
                  <a:pt x="14985" y="16384"/>
                </a:lnTo>
                <a:cubicBezTo>
                  <a:pt x="14985" y="16819"/>
                  <a:pt x="15368" y="17179"/>
                  <a:pt x="15805" y="17179"/>
                </a:cubicBezTo>
                <a:cubicBezTo>
                  <a:pt x="16242" y="17179"/>
                  <a:pt x="16605" y="16819"/>
                  <a:pt x="16605" y="16384"/>
                </a:cubicBezTo>
                <a:lnTo>
                  <a:pt x="16605" y="6399"/>
                </a:lnTo>
                <a:cubicBezTo>
                  <a:pt x="16605" y="5964"/>
                  <a:pt x="16242" y="5584"/>
                  <a:pt x="15805" y="5584"/>
                </a:cubicBezTo>
                <a:close/>
                <a:moveTo>
                  <a:pt x="10810" y="8066"/>
                </a:moveTo>
                <a:cubicBezTo>
                  <a:pt x="10372" y="8066"/>
                  <a:pt x="9990" y="8446"/>
                  <a:pt x="9990" y="8880"/>
                </a:cubicBezTo>
                <a:lnTo>
                  <a:pt x="9990" y="13902"/>
                </a:lnTo>
                <a:cubicBezTo>
                  <a:pt x="9990" y="14337"/>
                  <a:pt x="10373" y="14697"/>
                  <a:pt x="10810" y="14697"/>
                </a:cubicBezTo>
                <a:cubicBezTo>
                  <a:pt x="11246" y="14697"/>
                  <a:pt x="11547" y="14337"/>
                  <a:pt x="11610" y="13902"/>
                </a:cubicBezTo>
                <a:lnTo>
                  <a:pt x="11610" y="8880"/>
                </a:lnTo>
                <a:cubicBezTo>
                  <a:pt x="11610" y="8446"/>
                  <a:pt x="11247" y="8066"/>
                  <a:pt x="10810" y="806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1" name="Shape"/>
          <p:cNvSpPr/>
          <p:nvPr/>
        </p:nvSpPr>
        <p:spPr>
          <a:xfrm>
            <a:off x="20523200" y="6739167"/>
            <a:ext cx="442119" cy="4520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72"/>
                  <a:pt x="0" y="796"/>
                </a:cubicBezTo>
                <a:cubicBezTo>
                  <a:pt x="0" y="1221"/>
                  <a:pt x="380" y="1574"/>
                  <a:pt x="814" y="1574"/>
                </a:cubicBezTo>
                <a:lnTo>
                  <a:pt x="20786" y="1574"/>
                </a:lnTo>
                <a:cubicBezTo>
                  <a:pt x="21220" y="1574"/>
                  <a:pt x="21600" y="1282"/>
                  <a:pt x="21600" y="796"/>
                </a:cubicBezTo>
                <a:cubicBezTo>
                  <a:pt x="21600" y="372"/>
                  <a:pt x="21220" y="0"/>
                  <a:pt x="20786" y="0"/>
                </a:cubicBezTo>
                <a:lnTo>
                  <a:pt x="814" y="0"/>
                </a:lnTo>
                <a:close/>
                <a:moveTo>
                  <a:pt x="5778" y="5462"/>
                </a:moveTo>
                <a:cubicBezTo>
                  <a:pt x="5343" y="5462"/>
                  <a:pt x="4964" y="5833"/>
                  <a:pt x="4964" y="6258"/>
                </a:cubicBezTo>
                <a:cubicBezTo>
                  <a:pt x="4964" y="6683"/>
                  <a:pt x="5344" y="7036"/>
                  <a:pt x="5778" y="7036"/>
                </a:cubicBezTo>
                <a:lnTo>
                  <a:pt x="15764" y="7036"/>
                </a:lnTo>
                <a:cubicBezTo>
                  <a:pt x="16198" y="7036"/>
                  <a:pt x="16497" y="6683"/>
                  <a:pt x="16559" y="6258"/>
                </a:cubicBezTo>
                <a:cubicBezTo>
                  <a:pt x="16559" y="5833"/>
                  <a:pt x="16198" y="5462"/>
                  <a:pt x="15764" y="5462"/>
                </a:cubicBezTo>
                <a:lnTo>
                  <a:pt x="5778" y="5462"/>
                </a:lnTo>
                <a:close/>
                <a:moveTo>
                  <a:pt x="8260" y="10316"/>
                </a:moveTo>
                <a:cubicBezTo>
                  <a:pt x="7825" y="10316"/>
                  <a:pt x="7446" y="10688"/>
                  <a:pt x="7446" y="11113"/>
                </a:cubicBezTo>
                <a:cubicBezTo>
                  <a:pt x="7446" y="11538"/>
                  <a:pt x="7826" y="11890"/>
                  <a:pt x="8260" y="11890"/>
                </a:cubicBezTo>
                <a:lnTo>
                  <a:pt x="13282" y="11890"/>
                </a:lnTo>
                <a:cubicBezTo>
                  <a:pt x="13716" y="11890"/>
                  <a:pt x="14077" y="11598"/>
                  <a:pt x="14077" y="11113"/>
                </a:cubicBezTo>
                <a:cubicBezTo>
                  <a:pt x="14077" y="10688"/>
                  <a:pt x="13716" y="10316"/>
                  <a:pt x="13282" y="10316"/>
                </a:cubicBezTo>
                <a:lnTo>
                  <a:pt x="8260" y="10316"/>
                </a:lnTo>
                <a:close/>
                <a:moveTo>
                  <a:pt x="5778" y="15171"/>
                </a:moveTo>
                <a:cubicBezTo>
                  <a:pt x="5343" y="15171"/>
                  <a:pt x="4964" y="15543"/>
                  <a:pt x="4964" y="15968"/>
                </a:cubicBezTo>
                <a:cubicBezTo>
                  <a:pt x="4964" y="16393"/>
                  <a:pt x="5344" y="16745"/>
                  <a:pt x="5778" y="16745"/>
                </a:cubicBezTo>
                <a:lnTo>
                  <a:pt x="15764" y="16745"/>
                </a:lnTo>
                <a:cubicBezTo>
                  <a:pt x="16198" y="16745"/>
                  <a:pt x="16497" y="16392"/>
                  <a:pt x="16559" y="15968"/>
                </a:cubicBezTo>
                <a:cubicBezTo>
                  <a:pt x="16559" y="15543"/>
                  <a:pt x="16198" y="15171"/>
                  <a:pt x="15764" y="15171"/>
                </a:cubicBezTo>
                <a:lnTo>
                  <a:pt x="5778" y="15171"/>
                </a:lnTo>
                <a:close/>
                <a:moveTo>
                  <a:pt x="814" y="20026"/>
                </a:moveTo>
                <a:cubicBezTo>
                  <a:pt x="380" y="20026"/>
                  <a:pt x="0" y="20398"/>
                  <a:pt x="0" y="20822"/>
                </a:cubicBezTo>
                <a:cubicBezTo>
                  <a:pt x="0" y="21247"/>
                  <a:pt x="380" y="21600"/>
                  <a:pt x="814" y="21600"/>
                </a:cubicBezTo>
                <a:lnTo>
                  <a:pt x="20786" y="21600"/>
                </a:lnTo>
                <a:cubicBezTo>
                  <a:pt x="21220" y="21600"/>
                  <a:pt x="21600" y="21308"/>
                  <a:pt x="21600" y="20822"/>
                </a:cubicBezTo>
                <a:cubicBezTo>
                  <a:pt x="21600" y="20398"/>
                  <a:pt x="21220" y="20026"/>
                  <a:pt x="20786" y="20026"/>
                </a:cubicBezTo>
                <a:lnTo>
                  <a:pt x="814" y="2002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2" name="Shape"/>
          <p:cNvSpPr/>
          <p:nvPr/>
        </p:nvSpPr>
        <p:spPr>
          <a:xfrm>
            <a:off x="3467100" y="8910867"/>
            <a:ext cx="579041" cy="579042"/>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89"/>
                  <a:pt x="20371" y="10748"/>
                </a:cubicBezTo>
                <a:cubicBezTo>
                  <a:pt x="20371" y="16054"/>
                  <a:pt x="16113" y="20327"/>
                  <a:pt x="10807" y="20327"/>
                </a:cubicBezTo>
                <a:cubicBezTo>
                  <a:pt x="5549" y="20327"/>
                  <a:pt x="1229" y="16007"/>
                  <a:pt x="1229" y="10748"/>
                </a:cubicBezTo>
                <a:cubicBezTo>
                  <a:pt x="1229" y="5490"/>
                  <a:pt x="5549" y="1184"/>
                  <a:pt x="10807" y="1184"/>
                </a:cubicBezTo>
                <a:close/>
                <a:moveTo>
                  <a:pt x="10807" y="6632"/>
                </a:moveTo>
                <a:cubicBezTo>
                  <a:pt x="10476" y="6632"/>
                  <a:pt x="10186" y="6923"/>
                  <a:pt x="10186" y="7254"/>
                </a:cubicBezTo>
                <a:lnTo>
                  <a:pt x="10186" y="10467"/>
                </a:lnTo>
                <a:lnTo>
                  <a:pt x="6781" y="10467"/>
                </a:lnTo>
                <a:cubicBezTo>
                  <a:pt x="6449" y="10467"/>
                  <a:pt x="6159" y="10757"/>
                  <a:pt x="6159" y="11089"/>
                </a:cubicBezTo>
                <a:cubicBezTo>
                  <a:pt x="6159" y="11420"/>
                  <a:pt x="6449" y="11696"/>
                  <a:pt x="6781" y="11696"/>
                </a:cubicBezTo>
                <a:lnTo>
                  <a:pt x="10186" y="11696"/>
                </a:lnTo>
                <a:lnTo>
                  <a:pt x="10186" y="14923"/>
                </a:lnTo>
                <a:cubicBezTo>
                  <a:pt x="10186" y="15255"/>
                  <a:pt x="10476" y="15545"/>
                  <a:pt x="10807" y="15545"/>
                </a:cubicBezTo>
                <a:cubicBezTo>
                  <a:pt x="11139" y="15545"/>
                  <a:pt x="11414" y="15255"/>
                  <a:pt x="11414" y="14923"/>
                </a:cubicBezTo>
                <a:lnTo>
                  <a:pt x="11414" y="11696"/>
                </a:lnTo>
                <a:lnTo>
                  <a:pt x="14642" y="11696"/>
                </a:lnTo>
                <a:cubicBezTo>
                  <a:pt x="14973" y="11696"/>
                  <a:pt x="15249" y="11420"/>
                  <a:pt x="15249" y="11089"/>
                </a:cubicBezTo>
                <a:cubicBezTo>
                  <a:pt x="15249" y="10710"/>
                  <a:pt x="14973" y="10467"/>
                  <a:pt x="14642" y="10467"/>
                </a:cubicBezTo>
                <a:lnTo>
                  <a:pt x="11414" y="10467"/>
                </a:lnTo>
                <a:lnTo>
                  <a:pt x="11414" y="7254"/>
                </a:lnTo>
                <a:cubicBezTo>
                  <a:pt x="11414" y="6923"/>
                  <a:pt x="11139" y="6633"/>
                  <a:pt x="10807" y="663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3" name="Shape"/>
          <p:cNvSpPr/>
          <p:nvPr/>
        </p:nvSpPr>
        <p:spPr>
          <a:xfrm>
            <a:off x="7391558" y="8910867"/>
            <a:ext cx="578327" cy="579042"/>
          </a:xfrm>
          <a:custGeom>
            <a:avLst/>
            <a:gdLst/>
            <a:ahLst/>
            <a:cxnLst>
              <a:cxn ang="0">
                <a:pos x="wd2" y="hd2"/>
              </a:cxn>
              <a:cxn ang="5400000">
                <a:pos x="wd2" y="hd2"/>
              </a:cxn>
              <a:cxn ang="10800000">
                <a:pos x="wd2" y="hd2"/>
              </a:cxn>
              <a:cxn ang="16200000">
                <a:pos x="wd2" y="hd2"/>
              </a:cxn>
            </a:cxnLst>
            <a:rect l="0" t="0" r="r" b="b"/>
            <a:pathLst>
              <a:path w="19677" h="21600" extrusionOk="0">
                <a:moveTo>
                  <a:pt x="9839" y="0"/>
                </a:moveTo>
                <a:cubicBezTo>
                  <a:pt x="7333" y="0"/>
                  <a:pt x="4786" y="1036"/>
                  <a:pt x="2885" y="3168"/>
                </a:cubicBezTo>
                <a:cubicBezTo>
                  <a:pt x="-961" y="7385"/>
                  <a:pt x="-961" y="14215"/>
                  <a:pt x="2885" y="18432"/>
                </a:cubicBezTo>
                <a:cubicBezTo>
                  <a:pt x="4786" y="20516"/>
                  <a:pt x="7333" y="21600"/>
                  <a:pt x="9839" y="21600"/>
                </a:cubicBezTo>
                <a:cubicBezTo>
                  <a:pt x="12345" y="21600"/>
                  <a:pt x="14892" y="20564"/>
                  <a:pt x="16793" y="18432"/>
                </a:cubicBezTo>
                <a:cubicBezTo>
                  <a:pt x="20639" y="14263"/>
                  <a:pt x="20639" y="7385"/>
                  <a:pt x="16793" y="3168"/>
                </a:cubicBezTo>
                <a:cubicBezTo>
                  <a:pt x="14892" y="1084"/>
                  <a:pt x="12345" y="0"/>
                  <a:pt x="9839" y="0"/>
                </a:cubicBezTo>
                <a:close/>
                <a:moveTo>
                  <a:pt x="9839" y="1229"/>
                </a:moveTo>
                <a:cubicBezTo>
                  <a:pt x="12172" y="1229"/>
                  <a:pt x="14368" y="2227"/>
                  <a:pt x="16010" y="4027"/>
                </a:cubicBezTo>
                <a:cubicBezTo>
                  <a:pt x="19380" y="7769"/>
                  <a:pt x="19380" y="13830"/>
                  <a:pt x="16010" y="17573"/>
                </a:cubicBezTo>
                <a:cubicBezTo>
                  <a:pt x="14368" y="19373"/>
                  <a:pt x="12172" y="20371"/>
                  <a:pt x="9839" y="20371"/>
                </a:cubicBezTo>
                <a:cubicBezTo>
                  <a:pt x="7506" y="20371"/>
                  <a:pt x="5297" y="19373"/>
                  <a:pt x="3654" y="17573"/>
                </a:cubicBezTo>
                <a:cubicBezTo>
                  <a:pt x="241" y="13830"/>
                  <a:pt x="241" y="7769"/>
                  <a:pt x="3654" y="4027"/>
                </a:cubicBezTo>
                <a:cubicBezTo>
                  <a:pt x="5296" y="2227"/>
                  <a:pt x="7506" y="1229"/>
                  <a:pt x="9839" y="1229"/>
                </a:cubicBezTo>
                <a:close/>
                <a:moveTo>
                  <a:pt x="7030" y="7580"/>
                </a:moveTo>
                <a:cubicBezTo>
                  <a:pt x="6890" y="7580"/>
                  <a:pt x="6747" y="7639"/>
                  <a:pt x="6639" y="7758"/>
                </a:cubicBezTo>
                <a:cubicBezTo>
                  <a:pt x="6423" y="7994"/>
                  <a:pt x="6423" y="8379"/>
                  <a:pt x="6639" y="8616"/>
                </a:cubicBezTo>
                <a:lnTo>
                  <a:pt x="8840" y="11029"/>
                </a:lnTo>
                <a:lnTo>
                  <a:pt x="6774" y="13295"/>
                </a:lnTo>
                <a:cubicBezTo>
                  <a:pt x="6558" y="13531"/>
                  <a:pt x="6558" y="13916"/>
                  <a:pt x="6774" y="14153"/>
                </a:cubicBezTo>
                <a:cubicBezTo>
                  <a:pt x="6903" y="14295"/>
                  <a:pt x="7022" y="14346"/>
                  <a:pt x="7152" y="14346"/>
                </a:cubicBezTo>
                <a:cubicBezTo>
                  <a:pt x="7281" y="14346"/>
                  <a:pt x="7457" y="14295"/>
                  <a:pt x="7543" y="14153"/>
                </a:cubicBezTo>
                <a:lnTo>
                  <a:pt x="9623" y="11873"/>
                </a:lnTo>
                <a:lnTo>
                  <a:pt x="11689" y="14153"/>
                </a:lnTo>
                <a:cubicBezTo>
                  <a:pt x="11819" y="14295"/>
                  <a:pt x="11951" y="14346"/>
                  <a:pt x="12081" y="14346"/>
                </a:cubicBezTo>
                <a:cubicBezTo>
                  <a:pt x="12210" y="14346"/>
                  <a:pt x="12386" y="14295"/>
                  <a:pt x="12472" y="14153"/>
                </a:cubicBezTo>
                <a:cubicBezTo>
                  <a:pt x="12688" y="13916"/>
                  <a:pt x="12688" y="13531"/>
                  <a:pt x="12472" y="13295"/>
                </a:cubicBezTo>
                <a:lnTo>
                  <a:pt x="10393" y="11029"/>
                </a:lnTo>
                <a:lnTo>
                  <a:pt x="12472" y="8750"/>
                </a:lnTo>
                <a:cubicBezTo>
                  <a:pt x="12688" y="8513"/>
                  <a:pt x="12688" y="8143"/>
                  <a:pt x="12472" y="7906"/>
                </a:cubicBezTo>
                <a:cubicBezTo>
                  <a:pt x="12256" y="7669"/>
                  <a:pt x="11905" y="7669"/>
                  <a:pt x="11689" y="7906"/>
                </a:cubicBezTo>
                <a:lnTo>
                  <a:pt x="9623" y="10171"/>
                </a:lnTo>
                <a:lnTo>
                  <a:pt x="7422" y="7758"/>
                </a:lnTo>
                <a:cubicBezTo>
                  <a:pt x="7314" y="7639"/>
                  <a:pt x="7171" y="7580"/>
                  <a:pt x="7030" y="758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4" name="Shape"/>
          <p:cNvSpPr/>
          <p:nvPr/>
        </p:nvSpPr>
        <p:spPr>
          <a:xfrm>
            <a:off x="11302999" y="8910867"/>
            <a:ext cx="577851" cy="579121"/>
          </a:xfrm>
          <a:custGeom>
            <a:avLst/>
            <a:gdLst/>
            <a:ahLst/>
            <a:cxnLst>
              <a:cxn ang="0">
                <a:pos x="wd2" y="hd2"/>
              </a:cxn>
              <a:cxn ang="5400000">
                <a:pos x="wd2" y="hd2"/>
              </a:cxn>
              <a:cxn ang="10800000">
                <a:pos x="wd2" y="hd2"/>
              </a:cxn>
              <a:cxn ang="16200000">
                <a:pos x="wd2" y="hd2"/>
              </a:cxn>
            </a:cxnLst>
            <a:rect l="0" t="0" r="r" b="b"/>
            <a:pathLst>
              <a:path w="21600" h="21600" extrusionOk="0">
                <a:moveTo>
                  <a:pt x="21600" y="10184"/>
                </a:moveTo>
                <a:lnTo>
                  <a:pt x="21600" y="10184"/>
                </a:lnTo>
                <a:cubicBezTo>
                  <a:pt x="21268" y="4500"/>
                  <a:pt x="16568" y="0"/>
                  <a:pt x="10776" y="0"/>
                </a:cubicBezTo>
                <a:cubicBezTo>
                  <a:pt x="5032" y="0"/>
                  <a:pt x="285" y="4500"/>
                  <a:pt x="0" y="10184"/>
                </a:cubicBezTo>
                <a:lnTo>
                  <a:pt x="0" y="10184"/>
                </a:lnTo>
                <a:lnTo>
                  <a:pt x="0" y="11416"/>
                </a:lnTo>
                <a:lnTo>
                  <a:pt x="0" y="11416"/>
                </a:lnTo>
                <a:cubicBezTo>
                  <a:pt x="332" y="17100"/>
                  <a:pt x="5032" y="21600"/>
                  <a:pt x="10776" y="21600"/>
                </a:cubicBezTo>
                <a:cubicBezTo>
                  <a:pt x="16520" y="21600"/>
                  <a:pt x="21268" y="17100"/>
                  <a:pt x="21553" y="11416"/>
                </a:cubicBezTo>
                <a:lnTo>
                  <a:pt x="21553" y="11416"/>
                </a:lnTo>
                <a:lnTo>
                  <a:pt x="21553" y="10184"/>
                </a:lnTo>
                <a:close/>
                <a:moveTo>
                  <a:pt x="10776" y="1184"/>
                </a:moveTo>
                <a:cubicBezTo>
                  <a:pt x="15856" y="1184"/>
                  <a:pt x="20033" y="5163"/>
                  <a:pt x="20366" y="10137"/>
                </a:cubicBezTo>
                <a:lnTo>
                  <a:pt x="1234" y="10137"/>
                </a:lnTo>
                <a:cubicBezTo>
                  <a:pt x="1519" y="5163"/>
                  <a:pt x="5697" y="1184"/>
                  <a:pt x="10776" y="1184"/>
                </a:cubicBezTo>
                <a:close/>
                <a:moveTo>
                  <a:pt x="10776" y="20321"/>
                </a:moveTo>
                <a:cubicBezTo>
                  <a:pt x="5697" y="20321"/>
                  <a:pt x="1519" y="16342"/>
                  <a:pt x="1187" y="11368"/>
                </a:cubicBezTo>
                <a:lnTo>
                  <a:pt x="20318" y="11368"/>
                </a:lnTo>
                <a:cubicBezTo>
                  <a:pt x="20033" y="16389"/>
                  <a:pt x="15856" y="20321"/>
                  <a:pt x="10776" y="2032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5" name="Shape"/>
          <p:cNvSpPr/>
          <p:nvPr/>
        </p:nvSpPr>
        <p:spPr>
          <a:xfrm>
            <a:off x="12611100" y="8910867"/>
            <a:ext cx="579120" cy="57658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5043"/>
                  <a:pt x="17100" y="285"/>
                  <a:pt x="11416" y="0"/>
                </a:cubicBezTo>
                <a:lnTo>
                  <a:pt x="11416" y="0"/>
                </a:lnTo>
                <a:lnTo>
                  <a:pt x="10184" y="0"/>
                </a:lnTo>
                <a:lnTo>
                  <a:pt x="10184" y="0"/>
                </a:lnTo>
                <a:cubicBezTo>
                  <a:pt x="4500" y="333"/>
                  <a:pt x="0" y="5043"/>
                  <a:pt x="0" y="10800"/>
                </a:cubicBezTo>
                <a:cubicBezTo>
                  <a:pt x="0" y="16557"/>
                  <a:pt x="4500" y="21315"/>
                  <a:pt x="10184" y="21600"/>
                </a:cubicBezTo>
                <a:lnTo>
                  <a:pt x="10184" y="21600"/>
                </a:lnTo>
                <a:lnTo>
                  <a:pt x="11416" y="21600"/>
                </a:lnTo>
                <a:lnTo>
                  <a:pt x="11416" y="21600"/>
                </a:lnTo>
                <a:cubicBezTo>
                  <a:pt x="17053" y="21315"/>
                  <a:pt x="21600" y="16604"/>
                  <a:pt x="21600" y="10800"/>
                </a:cubicBezTo>
                <a:close/>
                <a:moveTo>
                  <a:pt x="1232" y="10800"/>
                </a:moveTo>
                <a:cubicBezTo>
                  <a:pt x="1232" y="5709"/>
                  <a:pt x="5211" y="1522"/>
                  <a:pt x="10184" y="1189"/>
                </a:cubicBezTo>
                <a:lnTo>
                  <a:pt x="10184" y="20363"/>
                </a:lnTo>
                <a:cubicBezTo>
                  <a:pt x="5211" y="20078"/>
                  <a:pt x="1232" y="15891"/>
                  <a:pt x="1232" y="10800"/>
                </a:cubicBezTo>
                <a:close/>
                <a:moveTo>
                  <a:pt x="11416" y="20411"/>
                </a:moveTo>
                <a:lnTo>
                  <a:pt x="11416" y="1237"/>
                </a:lnTo>
                <a:cubicBezTo>
                  <a:pt x="16389" y="1570"/>
                  <a:pt x="20368" y="5709"/>
                  <a:pt x="20368" y="10848"/>
                </a:cubicBezTo>
                <a:cubicBezTo>
                  <a:pt x="20368" y="15891"/>
                  <a:pt x="16389" y="20078"/>
                  <a:pt x="11416" y="2041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6" name="Shape"/>
          <p:cNvSpPr/>
          <p:nvPr/>
        </p:nvSpPr>
        <p:spPr>
          <a:xfrm>
            <a:off x="13919200" y="8910867"/>
            <a:ext cx="578692" cy="579121"/>
          </a:xfrm>
          <a:custGeom>
            <a:avLst/>
            <a:gdLst/>
            <a:ahLst/>
            <a:cxnLst>
              <a:cxn ang="0">
                <a:pos x="wd2" y="hd2"/>
              </a:cxn>
              <a:cxn ang="5400000">
                <a:pos x="wd2" y="hd2"/>
              </a:cxn>
              <a:cxn ang="10800000">
                <a:pos x="wd2" y="hd2"/>
              </a:cxn>
              <a:cxn ang="16200000">
                <a:pos x="wd2" y="hd2"/>
              </a:cxn>
            </a:cxnLst>
            <a:rect l="0" t="0" r="r" b="b"/>
            <a:pathLst>
              <a:path w="19685" h="21600" extrusionOk="0">
                <a:moveTo>
                  <a:pt x="17186" y="3600"/>
                </a:moveTo>
                <a:lnTo>
                  <a:pt x="17186" y="3600"/>
                </a:lnTo>
                <a:lnTo>
                  <a:pt x="16797" y="3174"/>
                </a:lnTo>
                <a:cubicBezTo>
                  <a:pt x="16797" y="3174"/>
                  <a:pt x="16797" y="3174"/>
                  <a:pt x="16797" y="3174"/>
                </a:cubicBezTo>
                <a:cubicBezTo>
                  <a:pt x="16797" y="3174"/>
                  <a:pt x="16797" y="3174"/>
                  <a:pt x="16797" y="3174"/>
                </a:cubicBezTo>
                <a:lnTo>
                  <a:pt x="16408" y="2747"/>
                </a:lnTo>
                <a:lnTo>
                  <a:pt x="16408" y="2747"/>
                </a:lnTo>
                <a:cubicBezTo>
                  <a:pt x="14551" y="900"/>
                  <a:pt x="12218" y="0"/>
                  <a:pt x="9842" y="0"/>
                </a:cubicBezTo>
                <a:cubicBezTo>
                  <a:pt x="7336" y="0"/>
                  <a:pt x="4788" y="1042"/>
                  <a:pt x="2887" y="3174"/>
                </a:cubicBezTo>
                <a:cubicBezTo>
                  <a:pt x="-828" y="7247"/>
                  <a:pt x="-958" y="13737"/>
                  <a:pt x="2498" y="18000"/>
                </a:cubicBezTo>
                <a:lnTo>
                  <a:pt x="2498" y="18000"/>
                </a:lnTo>
                <a:lnTo>
                  <a:pt x="3276" y="18853"/>
                </a:lnTo>
                <a:lnTo>
                  <a:pt x="3276" y="18853"/>
                </a:lnTo>
                <a:cubicBezTo>
                  <a:pt x="5133" y="20700"/>
                  <a:pt x="7466" y="21600"/>
                  <a:pt x="9842" y="21600"/>
                </a:cubicBezTo>
                <a:cubicBezTo>
                  <a:pt x="12348" y="21600"/>
                  <a:pt x="14896" y="20558"/>
                  <a:pt x="16797" y="18426"/>
                </a:cubicBezTo>
                <a:cubicBezTo>
                  <a:pt x="20512" y="14353"/>
                  <a:pt x="20642" y="7816"/>
                  <a:pt x="17186" y="3600"/>
                </a:cubicBezTo>
                <a:close/>
                <a:moveTo>
                  <a:pt x="3664" y="4026"/>
                </a:moveTo>
                <a:cubicBezTo>
                  <a:pt x="5306" y="2226"/>
                  <a:pt x="7509" y="1232"/>
                  <a:pt x="9842" y="1232"/>
                </a:cubicBezTo>
                <a:cubicBezTo>
                  <a:pt x="12002" y="1232"/>
                  <a:pt x="13989" y="2084"/>
                  <a:pt x="15588" y="3600"/>
                </a:cubicBezTo>
                <a:lnTo>
                  <a:pt x="3276" y="17100"/>
                </a:lnTo>
                <a:cubicBezTo>
                  <a:pt x="295" y="13358"/>
                  <a:pt x="424" y="7579"/>
                  <a:pt x="3664" y="4026"/>
                </a:cubicBezTo>
                <a:close/>
                <a:moveTo>
                  <a:pt x="16020" y="17526"/>
                </a:moveTo>
                <a:cubicBezTo>
                  <a:pt x="14378" y="19326"/>
                  <a:pt x="12175" y="20321"/>
                  <a:pt x="9842" y="20321"/>
                </a:cubicBezTo>
                <a:cubicBezTo>
                  <a:pt x="7682" y="20321"/>
                  <a:pt x="5695" y="19468"/>
                  <a:pt x="4096" y="17953"/>
                </a:cubicBezTo>
                <a:lnTo>
                  <a:pt x="16408" y="4453"/>
                </a:lnTo>
                <a:cubicBezTo>
                  <a:pt x="19432" y="8195"/>
                  <a:pt x="19303" y="13974"/>
                  <a:pt x="16020" y="1752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7" name="Shape"/>
          <p:cNvSpPr/>
          <p:nvPr/>
        </p:nvSpPr>
        <p:spPr>
          <a:xfrm>
            <a:off x="15227299" y="8910867"/>
            <a:ext cx="578692" cy="579121"/>
          </a:xfrm>
          <a:custGeom>
            <a:avLst/>
            <a:gdLst/>
            <a:ahLst/>
            <a:cxnLst>
              <a:cxn ang="0">
                <a:pos x="wd2" y="hd2"/>
              </a:cxn>
              <a:cxn ang="5400000">
                <a:pos x="wd2" y="hd2"/>
              </a:cxn>
              <a:cxn ang="10800000">
                <a:pos x="wd2" y="hd2"/>
              </a:cxn>
              <a:cxn ang="16200000">
                <a:pos x="wd2" y="hd2"/>
              </a:cxn>
            </a:cxnLst>
            <a:rect l="0" t="0" r="r" b="b"/>
            <a:pathLst>
              <a:path w="19685" h="21600" extrusionOk="0">
                <a:moveTo>
                  <a:pt x="16797" y="3174"/>
                </a:moveTo>
                <a:cubicBezTo>
                  <a:pt x="14896" y="1089"/>
                  <a:pt x="12348" y="0"/>
                  <a:pt x="9842" y="0"/>
                </a:cubicBezTo>
                <a:cubicBezTo>
                  <a:pt x="7509" y="0"/>
                  <a:pt x="5133" y="900"/>
                  <a:pt x="3276" y="2747"/>
                </a:cubicBezTo>
                <a:lnTo>
                  <a:pt x="3276" y="2747"/>
                </a:lnTo>
                <a:lnTo>
                  <a:pt x="2887" y="3174"/>
                </a:lnTo>
                <a:cubicBezTo>
                  <a:pt x="2887" y="3174"/>
                  <a:pt x="2887" y="3174"/>
                  <a:pt x="2887" y="3174"/>
                </a:cubicBezTo>
                <a:cubicBezTo>
                  <a:pt x="2887" y="3174"/>
                  <a:pt x="2887" y="3174"/>
                  <a:pt x="2887" y="3174"/>
                </a:cubicBezTo>
                <a:lnTo>
                  <a:pt x="2498" y="3600"/>
                </a:lnTo>
                <a:lnTo>
                  <a:pt x="2498" y="3600"/>
                </a:lnTo>
                <a:cubicBezTo>
                  <a:pt x="-958" y="7816"/>
                  <a:pt x="-828" y="14353"/>
                  <a:pt x="2887" y="18426"/>
                </a:cubicBezTo>
                <a:cubicBezTo>
                  <a:pt x="4788" y="20511"/>
                  <a:pt x="7336" y="21600"/>
                  <a:pt x="9842" y="21600"/>
                </a:cubicBezTo>
                <a:cubicBezTo>
                  <a:pt x="12175" y="21600"/>
                  <a:pt x="14551" y="20700"/>
                  <a:pt x="16408" y="18853"/>
                </a:cubicBezTo>
                <a:lnTo>
                  <a:pt x="16408" y="18853"/>
                </a:lnTo>
                <a:lnTo>
                  <a:pt x="17186" y="18000"/>
                </a:lnTo>
                <a:lnTo>
                  <a:pt x="17186" y="18000"/>
                </a:lnTo>
                <a:cubicBezTo>
                  <a:pt x="20642" y="13784"/>
                  <a:pt x="20512" y="7247"/>
                  <a:pt x="16797" y="3174"/>
                </a:cubicBezTo>
                <a:close/>
                <a:moveTo>
                  <a:pt x="9842" y="1232"/>
                </a:moveTo>
                <a:cubicBezTo>
                  <a:pt x="12175" y="1232"/>
                  <a:pt x="14378" y="2226"/>
                  <a:pt x="16020" y="4026"/>
                </a:cubicBezTo>
                <a:cubicBezTo>
                  <a:pt x="19303" y="7626"/>
                  <a:pt x="19432" y="13358"/>
                  <a:pt x="16408" y="17100"/>
                </a:cubicBezTo>
                <a:lnTo>
                  <a:pt x="4096" y="3600"/>
                </a:lnTo>
                <a:cubicBezTo>
                  <a:pt x="5652" y="2084"/>
                  <a:pt x="7682" y="1232"/>
                  <a:pt x="9842" y="1232"/>
                </a:cubicBezTo>
                <a:close/>
                <a:moveTo>
                  <a:pt x="9842" y="20368"/>
                </a:moveTo>
                <a:cubicBezTo>
                  <a:pt x="7509" y="20368"/>
                  <a:pt x="5306" y="19374"/>
                  <a:pt x="3664" y="17574"/>
                </a:cubicBezTo>
                <a:cubicBezTo>
                  <a:pt x="381" y="13974"/>
                  <a:pt x="252" y="8242"/>
                  <a:pt x="3276" y="4500"/>
                </a:cubicBezTo>
                <a:lnTo>
                  <a:pt x="15588" y="18000"/>
                </a:lnTo>
                <a:cubicBezTo>
                  <a:pt x="13989" y="19563"/>
                  <a:pt x="11959" y="20368"/>
                  <a:pt x="9842" y="2036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8" name="Shape"/>
          <p:cNvSpPr/>
          <p:nvPr/>
        </p:nvSpPr>
        <p:spPr>
          <a:xfrm>
            <a:off x="16636999" y="9088667"/>
            <a:ext cx="381636" cy="237174"/>
          </a:xfrm>
          <a:custGeom>
            <a:avLst/>
            <a:gdLst/>
            <a:ahLst/>
            <a:cxnLst>
              <a:cxn ang="0">
                <a:pos x="wd2" y="hd2"/>
              </a:cxn>
              <a:cxn ang="5400000">
                <a:pos x="wd2" y="hd2"/>
              </a:cxn>
              <a:cxn ang="10800000">
                <a:pos x="wd2" y="hd2"/>
              </a:cxn>
              <a:cxn ang="16200000">
                <a:pos x="wd2" y="hd2"/>
              </a:cxn>
            </a:cxnLst>
            <a:rect l="0" t="0" r="r" b="b"/>
            <a:pathLst>
              <a:path w="21422" h="21456" extrusionOk="0">
                <a:moveTo>
                  <a:pt x="21155" y="430"/>
                </a:moveTo>
                <a:cubicBezTo>
                  <a:pt x="20798" y="-144"/>
                  <a:pt x="20228" y="-144"/>
                  <a:pt x="19871" y="430"/>
                </a:cubicBezTo>
                <a:lnTo>
                  <a:pt x="9036" y="17894"/>
                </a:lnTo>
                <a:lnTo>
                  <a:pt x="1551" y="5830"/>
                </a:lnTo>
                <a:cubicBezTo>
                  <a:pt x="1194" y="5256"/>
                  <a:pt x="624" y="5256"/>
                  <a:pt x="267" y="5830"/>
                </a:cubicBezTo>
                <a:cubicBezTo>
                  <a:pt x="-89" y="6405"/>
                  <a:pt x="-89" y="7324"/>
                  <a:pt x="267" y="7899"/>
                </a:cubicBezTo>
                <a:lnTo>
                  <a:pt x="8394" y="20996"/>
                </a:lnTo>
                <a:cubicBezTo>
                  <a:pt x="8608" y="21341"/>
                  <a:pt x="8822" y="21456"/>
                  <a:pt x="9036" y="21456"/>
                </a:cubicBezTo>
                <a:cubicBezTo>
                  <a:pt x="9250" y="21456"/>
                  <a:pt x="9535" y="21341"/>
                  <a:pt x="9677" y="20996"/>
                </a:cubicBezTo>
                <a:lnTo>
                  <a:pt x="21155" y="2499"/>
                </a:lnTo>
                <a:cubicBezTo>
                  <a:pt x="21511" y="1924"/>
                  <a:pt x="21511" y="1005"/>
                  <a:pt x="21155" y="43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9" name="Shape"/>
          <p:cNvSpPr/>
          <p:nvPr/>
        </p:nvSpPr>
        <p:spPr>
          <a:xfrm>
            <a:off x="20523200" y="8974367"/>
            <a:ext cx="440532" cy="453232"/>
          </a:xfrm>
          <a:custGeom>
            <a:avLst/>
            <a:gdLst/>
            <a:ahLst/>
            <a:cxnLst>
              <a:cxn ang="0">
                <a:pos x="wd2" y="hd2"/>
              </a:cxn>
              <a:cxn ang="5400000">
                <a:pos x="wd2" y="hd2"/>
              </a:cxn>
              <a:cxn ang="10800000">
                <a:pos x="wd2" y="hd2"/>
              </a:cxn>
              <a:cxn ang="16200000">
                <a:pos x="wd2" y="hd2"/>
              </a:cxn>
            </a:cxnLst>
            <a:rect l="0" t="0" r="r" b="b"/>
            <a:pathLst>
              <a:path w="21600" h="21600" extrusionOk="0">
                <a:moveTo>
                  <a:pt x="20802" y="0"/>
                </a:moveTo>
                <a:lnTo>
                  <a:pt x="817" y="57"/>
                </a:lnTo>
                <a:cubicBezTo>
                  <a:pt x="381" y="57"/>
                  <a:pt x="0" y="427"/>
                  <a:pt x="0" y="851"/>
                </a:cubicBezTo>
                <a:cubicBezTo>
                  <a:pt x="0" y="1275"/>
                  <a:pt x="381" y="1627"/>
                  <a:pt x="817" y="1627"/>
                </a:cubicBezTo>
                <a:lnTo>
                  <a:pt x="20802" y="1570"/>
                </a:lnTo>
                <a:cubicBezTo>
                  <a:pt x="21238" y="1570"/>
                  <a:pt x="21600" y="1218"/>
                  <a:pt x="21600" y="794"/>
                </a:cubicBezTo>
                <a:cubicBezTo>
                  <a:pt x="21600" y="371"/>
                  <a:pt x="21238" y="0"/>
                  <a:pt x="20802" y="0"/>
                </a:cubicBezTo>
                <a:close/>
                <a:moveTo>
                  <a:pt x="15782" y="6658"/>
                </a:moveTo>
                <a:cubicBezTo>
                  <a:pt x="15579" y="6658"/>
                  <a:pt x="15365" y="6733"/>
                  <a:pt x="15178" y="6885"/>
                </a:cubicBezTo>
                <a:lnTo>
                  <a:pt x="8640" y="13240"/>
                </a:lnTo>
                <a:lnTo>
                  <a:pt x="5721" y="10403"/>
                </a:lnTo>
                <a:cubicBezTo>
                  <a:pt x="5410" y="10100"/>
                  <a:pt x="4904" y="10100"/>
                  <a:pt x="4592" y="10403"/>
                </a:cubicBezTo>
                <a:cubicBezTo>
                  <a:pt x="4281" y="10705"/>
                  <a:pt x="4281" y="11178"/>
                  <a:pt x="4592" y="11481"/>
                </a:cubicBezTo>
                <a:lnTo>
                  <a:pt x="8076" y="14867"/>
                </a:lnTo>
                <a:cubicBezTo>
                  <a:pt x="8262" y="15048"/>
                  <a:pt x="8453" y="15112"/>
                  <a:pt x="8640" y="15112"/>
                </a:cubicBezTo>
                <a:cubicBezTo>
                  <a:pt x="8827" y="15112"/>
                  <a:pt x="9080" y="15048"/>
                  <a:pt x="9204" y="14867"/>
                </a:cubicBezTo>
                <a:lnTo>
                  <a:pt x="16307" y="7982"/>
                </a:lnTo>
                <a:cubicBezTo>
                  <a:pt x="16618" y="7679"/>
                  <a:pt x="16618" y="7187"/>
                  <a:pt x="16307" y="6885"/>
                </a:cubicBezTo>
                <a:cubicBezTo>
                  <a:pt x="16182" y="6733"/>
                  <a:pt x="15984" y="6658"/>
                  <a:pt x="15782" y="6658"/>
                </a:cubicBezTo>
                <a:close/>
                <a:moveTo>
                  <a:pt x="20802" y="19973"/>
                </a:moveTo>
                <a:lnTo>
                  <a:pt x="817" y="20030"/>
                </a:lnTo>
                <a:cubicBezTo>
                  <a:pt x="381" y="20030"/>
                  <a:pt x="0" y="20401"/>
                  <a:pt x="0" y="20825"/>
                </a:cubicBezTo>
                <a:cubicBezTo>
                  <a:pt x="0" y="21248"/>
                  <a:pt x="381" y="21600"/>
                  <a:pt x="817" y="21600"/>
                </a:cubicBezTo>
                <a:lnTo>
                  <a:pt x="20802" y="21543"/>
                </a:lnTo>
                <a:cubicBezTo>
                  <a:pt x="21238" y="21543"/>
                  <a:pt x="21600" y="21191"/>
                  <a:pt x="21600" y="20768"/>
                </a:cubicBezTo>
                <a:cubicBezTo>
                  <a:pt x="21600" y="20344"/>
                  <a:pt x="21238" y="19973"/>
                  <a:pt x="20802" y="1997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0" name="Shape"/>
          <p:cNvSpPr/>
          <p:nvPr/>
        </p:nvSpPr>
        <p:spPr>
          <a:xfrm>
            <a:off x="19215100" y="9050567"/>
            <a:ext cx="440532" cy="300832"/>
          </a:xfrm>
          <a:custGeom>
            <a:avLst/>
            <a:gdLst/>
            <a:ahLst/>
            <a:cxnLst>
              <a:cxn ang="0">
                <a:pos x="wd2" y="hd2"/>
              </a:cxn>
              <a:cxn ang="5400000">
                <a:pos x="wd2" y="hd2"/>
              </a:cxn>
              <a:cxn ang="10800000">
                <a:pos x="wd2" y="hd2"/>
              </a:cxn>
              <a:cxn ang="16200000">
                <a:pos x="wd2" y="hd2"/>
              </a:cxn>
            </a:cxnLst>
            <a:rect l="0" t="0" r="r" b="b"/>
            <a:pathLst>
              <a:path w="21600" h="21600" extrusionOk="0">
                <a:moveTo>
                  <a:pt x="16365" y="0"/>
                </a:moveTo>
                <a:cubicBezTo>
                  <a:pt x="16163" y="0"/>
                  <a:pt x="15957" y="114"/>
                  <a:pt x="15801" y="342"/>
                </a:cubicBezTo>
                <a:lnTo>
                  <a:pt x="9263" y="9917"/>
                </a:lnTo>
                <a:lnTo>
                  <a:pt x="6344" y="5642"/>
                </a:lnTo>
                <a:cubicBezTo>
                  <a:pt x="6032" y="5186"/>
                  <a:pt x="5527" y="5186"/>
                  <a:pt x="5215" y="5642"/>
                </a:cubicBezTo>
                <a:cubicBezTo>
                  <a:pt x="4904" y="6098"/>
                  <a:pt x="4904" y="6811"/>
                  <a:pt x="5215" y="7266"/>
                </a:cubicBezTo>
                <a:lnTo>
                  <a:pt x="9263" y="13194"/>
                </a:lnTo>
                <a:lnTo>
                  <a:pt x="16930" y="1995"/>
                </a:lnTo>
                <a:cubicBezTo>
                  <a:pt x="17241" y="1539"/>
                  <a:pt x="17241" y="798"/>
                  <a:pt x="16930" y="342"/>
                </a:cubicBezTo>
                <a:cubicBezTo>
                  <a:pt x="16774" y="114"/>
                  <a:pt x="16568" y="0"/>
                  <a:pt x="16365" y="0"/>
                </a:cubicBezTo>
                <a:close/>
                <a:moveTo>
                  <a:pt x="20802" y="19149"/>
                </a:moveTo>
                <a:lnTo>
                  <a:pt x="817" y="19235"/>
                </a:lnTo>
                <a:cubicBezTo>
                  <a:pt x="381" y="19235"/>
                  <a:pt x="0" y="19793"/>
                  <a:pt x="0" y="20432"/>
                </a:cubicBezTo>
                <a:cubicBezTo>
                  <a:pt x="0" y="21070"/>
                  <a:pt x="381" y="21600"/>
                  <a:pt x="817" y="21600"/>
                </a:cubicBezTo>
                <a:lnTo>
                  <a:pt x="20802" y="21514"/>
                </a:lnTo>
                <a:cubicBezTo>
                  <a:pt x="21238" y="21514"/>
                  <a:pt x="21600" y="20984"/>
                  <a:pt x="21600" y="20346"/>
                </a:cubicBezTo>
                <a:cubicBezTo>
                  <a:pt x="21600" y="19617"/>
                  <a:pt x="21238" y="19149"/>
                  <a:pt x="20802" y="1914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1" name="Shape"/>
          <p:cNvSpPr/>
          <p:nvPr/>
        </p:nvSpPr>
        <p:spPr>
          <a:xfrm>
            <a:off x="3467100" y="11146067"/>
            <a:ext cx="577850" cy="577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187" y="1231"/>
                </a:moveTo>
                <a:lnTo>
                  <a:pt x="20369" y="1231"/>
                </a:lnTo>
                <a:lnTo>
                  <a:pt x="20369" y="20413"/>
                </a:lnTo>
                <a:lnTo>
                  <a:pt x="1187" y="20413"/>
                </a:lnTo>
                <a:lnTo>
                  <a:pt x="1187" y="1231"/>
                </a:lnTo>
                <a:close/>
                <a:moveTo>
                  <a:pt x="14850" y="7596"/>
                </a:moveTo>
                <a:cubicBezTo>
                  <a:pt x="14696" y="7596"/>
                  <a:pt x="14538" y="7655"/>
                  <a:pt x="14420" y="7774"/>
                </a:cubicBezTo>
                <a:lnTo>
                  <a:pt x="9435" y="12758"/>
                </a:lnTo>
                <a:lnTo>
                  <a:pt x="7210" y="10533"/>
                </a:lnTo>
                <a:cubicBezTo>
                  <a:pt x="6973" y="10296"/>
                  <a:pt x="6587" y="10296"/>
                  <a:pt x="6349" y="10533"/>
                </a:cubicBezTo>
                <a:cubicBezTo>
                  <a:pt x="6112" y="10770"/>
                  <a:pt x="6112" y="11141"/>
                  <a:pt x="6349" y="11379"/>
                </a:cubicBezTo>
                <a:lnTo>
                  <a:pt x="9005" y="14034"/>
                </a:lnTo>
                <a:cubicBezTo>
                  <a:pt x="9147" y="14176"/>
                  <a:pt x="9293" y="14227"/>
                  <a:pt x="9435" y="14227"/>
                </a:cubicBezTo>
                <a:cubicBezTo>
                  <a:pt x="9578" y="14227"/>
                  <a:pt x="9770" y="14176"/>
                  <a:pt x="9865" y="14034"/>
                </a:cubicBezTo>
                <a:lnTo>
                  <a:pt x="15280" y="8634"/>
                </a:lnTo>
                <a:cubicBezTo>
                  <a:pt x="15518" y="8397"/>
                  <a:pt x="15518" y="8011"/>
                  <a:pt x="15280" y="7774"/>
                </a:cubicBezTo>
                <a:cubicBezTo>
                  <a:pt x="15162" y="7655"/>
                  <a:pt x="15004" y="7596"/>
                  <a:pt x="14850" y="759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2" name="Shape"/>
          <p:cNvSpPr/>
          <p:nvPr/>
        </p:nvSpPr>
        <p:spPr>
          <a:xfrm>
            <a:off x="20497800" y="3373668"/>
            <a:ext cx="482354" cy="494983"/>
          </a:xfrm>
          <a:custGeom>
            <a:avLst/>
            <a:gdLst/>
            <a:ahLst/>
            <a:cxnLst>
              <a:cxn ang="0">
                <a:pos x="wd2" y="hd2"/>
              </a:cxn>
              <a:cxn ang="5400000">
                <a:pos x="wd2" y="hd2"/>
              </a:cxn>
              <a:cxn ang="10800000">
                <a:pos x="wd2" y="hd2"/>
              </a:cxn>
              <a:cxn ang="16200000">
                <a:pos x="wd2" y="hd2"/>
              </a:cxn>
            </a:cxnLst>
            <a:rect l="0" t="0" r="r" b="b"/>
            <a:pathLst>
              <a:path w="21476" h="20942" extrusionOk="0">
                <a:moveTo>
                  <a:pt x="19437" y="1975"/>
                </a:moveTo>
                <a:cubicBezTo>
                  <a:pt x="16666" y="-658"/>
                  <a:pt x="12143" y="-658"/>
                  <a:pt x="9315" y="1975"/>
                </a:cubicBezTo>
                <a:cubicBezTo>
                  <a:pt x="6714" y="4446"/>
                  <a:pt x="6545" y="8423"/>
                  <a:pt x="8807" y="11055"/>
                </a:cubicBezTo>
                <a:lnTo>
                  <a:pt x="4170" y="15461"/>
                </a:lnTo>
                <a:cubicBezTo>
                  <a:pt x="4170" y="15461"/>
                  <a:pt x="4170" y="15461"/>
                  <a:pt x="4170" y="15461"/>
                </a:cubicBezTo>
                <a:cubicBezTo>
                  <a:pt x="4170" y="15461"/>
                  <a:pt x="4170" y="15461"/>
                  <a:pt x="4170" y="15461"/>
                </a:cubicBezTo>
                <a:lnTo>
                  <a:pt x="2869" y="16697"/>
                </a:lnTo>
                <a:cubicBezTo>
                  <a:pt x="2869" y="16697"/>
                  <a:pt x="2869" y="16697"/>
                  <a:pt x="2869" y="16697"/>
                </a:cubicBezTo>
                <a:cubicBezTo>
                  <a:pt x="2869" y="16697"/>
                  <a:pt x="2869" y="16697"/>
                  <a:pt x="2869" y="16697"/>
                </a:cubicBezTo>
                <a:lnTo>
                  <a:pt x="1512" y="17987"/>
                </a:lnTo>
                <a:cubicBezTo>
                  <a:pt x="1512" y="17987"/>
                  <a:pt x="1512" y="17987"/>
                  <a:pt x="1512" y="17987"/>
                </a:cubicBezTo>
                <a:cubicBezTo>
                  <a:pt x="1512" y="17987"/>
                  <a:pt x="1512" y="17987"/>
                  <a:pt x="1512" y="17987"/>
                </a:cubicBezTo>
                <a:lnTo>
                  <a:pt x="212" y="19223"/>
                </a:lnTo>
                <a:cubicBezTo>
                  <a:pt x="-71" y="19491"/>
                  <a:pt x="-71" y="19921"/>
                  <a:pt x="212" y="20190"/>
                </a:cubicBezTo>
                <a:cubicBezTo>
                  <a:pt x="381" y="20351"/>
                  <a:pt x="551" y="20405"/>
                  <a:pt x="721" y="20405"/>
                </a:cubicBezTo>
                <a:cubicBezTo>
                  <a:pt x="890" y="20405"/>
                  <a:pt x="1116" y="20351"/>
                  <a:pt x="1230" y="20190"/>
                </a:cubicBezTo>
                <a:lnTo>
                  <a:pt x="2021" y="19438"/>
                </a:lnTo>
                <a:lnTo>
                  <a:pt x="3096" y="20458"/>
                </a:lnTo>
                <a:cubicBezTo>
                  <a:pt x="3265" y="20620"/>
                  <a:pt x="3435" y="20673"/>
                  <a:pt x="3604" y="20673"/>
                </a:cubicBezTo>
                <a:cubicBezTo>
                  <a:pt x="3774" y="20673"/>
                  <a:pt x="4000" y="20620"/>
                  <a:pt x="4113" y="20458"/>
                </a:cubicBezTo>
                <a:cubicBezTo>
                  <a:pt x="4396" y="20190"/>
                  <a:pt x="4396" y="19760"/>
                  <a:pt x="4113" y="19491"/>
                </a:cubicBezTo>
                <a:lnTo>
                  <a:pt x="3039" y="18470"/>
                </a:lnTo>
                <a:lnTo>
                  <a:pt x="3378" y="18148"/>
                </a:lnTo>
                <a:lnTo>
                  <a:pt x="6092" y="20727"/>
                </a:lnTo>
                <a:cubicBezTo>
                  <a:pt x="6262" y="20888"/>
                  <a:pt x="6432" y="20942"/>
                  <a:pt x="6601" y="20942"/>
                </a:cubicBezTo>
                <a:cubicBezTo>
                  <a:pt x="6771" y="20942"/>
                  <a:pt x="6997" y="20888"/>
                  <a:pt x="7110" y="20727"/>
                </a:cubicBezTo>
                <a:cubicBezTo>
                  <a:pt x="7393" y="20458"/>
                  <a:pt x="7393" y="20029"/>
                  <a:pt x="7110" y="19760"/>
                </a:cubicBezTo>
                <a:lnTo>
                  <a:pt x="4396" y="17181"/>
                </a:lnTo>
                <a:lnTo>
                  <a:pt x="4679" y="16912"/>
                </a:lnTo>
                <a:lnTo>
                  <a:pt x="5753" y="17933"/>
                </a:lnTo>
                <a:cubicBezTo>
                  <a:pt x="5923" y="18094"/>
                  <a:pt x="6092" y="18148"/>
                  <a:pt x="6262" y="18148"/>
                </a:cubicBezTo>
                <a:cubicBezTo>
                  <a:pt x="6432" y="18148"/>
                  <a:pt x="6658" y="18094"/>
                  <a:pt x="6771" y="17933"/>
                </a:cubicBezTo>
                <a:cubicBezTo>
                  <a:pt x="7054" y="17664"/>
                  <a:pt x="7054" y="17235"/>
                  <a:pt x="6771" y="16966"/>
                </a:cubicBezTo>
                <a:lnTo>
                  <a:pt x="5697" y="15945"/>
                </a:lnTo>
                <a:lnTo>
                  <a:pt x="9824" y="12023"/>
                </a:lnTo>
                <a:cubicBezTo>
                  <a:pt x="11068" y="12990"/>
                  <a:pt x="12652" y="13527"/>
                  <a:pt x="14348" y="13527"/>
                </a:cubicBezTo>
                <a:cubicBezTo>
                  <a:pt x="16270" y="13527"/>
                  <a:pt x="18080" y="12829"/>
                  <a:pt x="19380" y="11539"/>
                </a:cubicBezTo>
                <a:cubicBezTo>
                  <a:pt x="20738" y="10249"/>
                  <a:pt x="21473" y="8530"/>
                  <a:pt x="21473" y="6757"/>
                </a:cubicBezTo>
                <a:cubicBezTo>
                  <a:pt x="21529" y="4984"/>
                  <a:pt x="20794" y="3264"/>
                  <a:pt x="19437" y="1975"/>
                </a:cubicBezTo>
                <a:close/>
                <a:moveTo>
                  <a:pt x="18419" y="10626"/>
                </a:moveTo>
                <a:cubicBezTo>
                  <a:pt x="17345" y="11646"/>
                  <a:pt x="15931" y="12238"/>
                  <a:pt x="14404" y="12238"/>
                </a:cubicBezTo>
                <a:cubicBezTo>
                  <a:pt x="12878" y="12238"/>
                  <a:pt x="11464" y="11700"/>
                  <a:pt x="10390" y="10679"/>
                </a:cubicBezTo>
                <a:cubicBezTo>
                  <a:pt x="10390" y="10679"/>
                  <a:pt x="10390" y="10679"/>
                  <a:pt x="10390" y="10679"/>
                </a:cubicBezTo>
                <a:cubicBezTo>
                  <a:pt x="10390" y="10679"/>
                  <a:pt x="10390" y="10679"/>
                  <a:pt x="10390" y="10679"/>
                </a:cubicBezTo>
                <a:cubicBezTo>
                  <a:pt x="8185" y="8584"/>
                  <a:pt x="8185" y="5145"/>
                  <a:pt x="10390" y="3049"/>
                </a:cubicBezTo>
                <a:cubicBezTo>
                  <a:pt x="11521" y="1975"/>
                  <a:pt x="12934" y="1491"/>
                  <a:pt x="14404" y="1491"/>
                </a:cubicBezTo>
                <a:cubicBezTo>
                  <a:pt x="15875" y="1491"/>
                  <a:pt x="17345" y="2029"/>
                  <a:pt x="18419" y="3049"/>
                </a:cubicBezTo>
                <a:cubicBezTo>
                  <a:pt x="19493" y="4070"/>
                  <a:pt x="20115" y="5414"/>
                  <a:pt x="20115" y="6864"/>
                </a:cubicBezTo>
                <a:cubicBezTo>
                  <a:pt x="20059" y="8261"/>
                  <a:pt x="19493" y="9605"/>
                  <a:pt x="18419" y="1062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3" name="Shape"/>
          <p:cNvSpPr/>
          <p:nvPr/>
        </p:nvSpPr>
        <p:spPr>
          <a:xfrm>
            <a:off x="21742400" y="3310168"/>
            <a:ext cx="609600" cy="608966"/>
          </a:xfrm>
          <a:custGeom>
            <a:avLst/>
            <a:gdLst/>
            <a:ahLst/>
            <a:cxnLst>
              <a:cxn ang="0">
                <a:pos x="wd2" y="hd2"/>
              </a:cxn>
              <a:cxn ang="5400000">
                <a:pos x="wd2" y="hd2"/>
              </a:cxn>
              <a:cxn ang="10800000">
                <a:pos x="wd2" y="hd2"/>
              </a:cxn>
              <a:cxn ang="16200000">
                <a:pos x="wd2" y="hd2"/>
              </a:cxn>
            </a:cxnLst>
            <a:rect l="0" t="0" r="r" b="b"/>
            <a:pathLst>
              <a:path w="21600" h="21577" extrusionOk="0">
                <a:moveTo>
                  <a:pt x="19035" y="3847"/>
                </a:moveTo>
                <a:cubicBezTo>
                  <a:pt x="17280" y="1732"/>
                  <a:pt x="14760" y="382"/>
                  <a:pt x="12060" y="67"/>
                </a:cubicBezTo>
                <a:cubicBezTo>
                  <a:pt x="11205" y="-23"/>
                  <a:pt x="10350" y="-23"/>
                  <a:pt x="9495" y="67"/>
                </a:cubicBezTo>
                <a:cubicBezTo>
                  <a:pt x="6750" y="382"/>
                  <a:pt x="4275" y="1732"/>
                  <a:pt x="2520" y="3847"/>
                </a:cubicBezTo>
                <a:cubicBezTo>
                  <a:pt x="900" y="5782"/>
                  <a:pt x="0" y="8257"/>
                  <a:pt x="0" y="10777"/>
                </a:cubicBezTo>
                <a:cubicBezTo>
                  <a:pt x="0" y="13297"/>
                  <a:pt x="900" y="15772"/>
                  <a:pt x="2520" y="17707"/>
                </a:cubicBezTo>
                <a:cubicBezTo>
                  <a:pt x="4275" y="19822"/>
                  <a:pt x="6795" y="21172"/>
                  <a:pt x="9495" y="21487"/>
                </a:cubicBezTo>
                <a:cubicBezTo>
                  <a:pt x="9900" y="21532"/>
                  <a:pt x="10350" y="21577"/>
                  <a:pt x="10800" y="21577"/>
                </a:cubicBezTo>
                <a:cubicBezTo>
                  <a:pt x="11250" y="21577"/>
                  <a:pt x="11655" y="21532"/>
                  <a:pt x="12105" y="21487"/>
                </a:cubicBezTo>
                <a:cubicBezTo>
                  <a:pt x="14850" y="21172"/>
                  <a:pt x="17325" y="19822"/>
                  <a:pt x="19080" y="17707"/>
                </a:cubicBezTo>
                <a:cubicBezTo>
                  <a:pt x="20700" y="15772"/>
                  <a:pt x="21600" y="13297"/>
                  <a:pt x="21600" y="10777"/>
                </a:cubicBezTo>
                <a:cubicBezTo>
                  <a:pt x="21555" y="8257"/>
                  <a:pt x="20655" y="5782"/>
                  <a:pt x="19035" y="3847"/>
                </a:cubicBezTo>
                <a:close/>
                <a:moveTo>
                  <a:pt x="20385" y="10192"/>
                </a:moveTo>
                <a:lnTo>
                  <a:pt x="16650" y="10192"/>
                </a:lnTo>
                <a:cubicBezTo>
                  <a:pt x="16605" y="9022"/>
                  <a:pt x="16380" y="7897"/>
                  <a:pt x="15975" y="6772"/>
                </a:cubicBezTo>
                <a:cubicBezTo>
                  <a:pt x="16875" y="6322"/>
                  <a:pt x="17730" y="5737"/>
                  <a:pt x="18540" y="5062"/>
                </a:cubicBezTo>
                <a:cubicBezTo>
                  <a:pt x="19620" y="6592"/>
                  <a:pt x="20295" y="8347"/>
                  <a:pt x="20385" y="10192"/>
                </a:cubicBezTo>
                <a:close/>
                <a:moveTo>
                  <a:pt x="11340" y="2362"/>
                </a:moveTo>
                <a:cubicBezTo>
                  <a:pt x="12645" y="3352"/>
                  <a:pt x="13770" y="4702"/>
                  <a:pt x="14490" y="6187"/>
                </a:cubicBezTo>
                <a:cubicBezTo>
                  <a:pt x="13500" y="6547"/>
                  <a:pt x="12420" y="6772"/>
                  <a:pt x="11340" y="6862"/>
                </a:cubicBezTo>
                <a:lnTo>
                  <a:pt x="11340" y="2362"/>
                </a:lnTo>
                <a:close/>
                <a:moveTo>
                  <a:pt x="10170" y="6862"/>
                </a:moveTo>
                <a:cubicBezTo>
                  <a:pt x="9090" y="6817"/>
                  <a:pt x="8055" y="6592"/>
                  <a:pt x="7020" y="6187"/>
                </a:cubicBezTo>
                <a:cubicBezTo>
                  <a:pt x="7740" y="4702"/>
                  <a:pt x="8820" y="3352"/>
                  <a:pt x="10170" y="2362"/>
                </a:cubicBezTo>
                <a:lnTo>
                  <a:pt x="10170" y="6862"/>
                </a:lnTo>
                <a:close/>
                <a:moveTo>
                  <a:pt x="6615" y="7267"/>
                </a:moveTo>
                <a:cubicBezTo>
                  <a:pt x="7740" y="7717"/>
                  <a:pt x="8955" y="7942"/>
                  <a:pt x="10215" y="8032"/>
                </a:cubicBezTo>
                <a:lnTo>
                  <a:pt x="10215" y="10237"/>
                </a:lnTo>
                <a:lnTo>
                  <a:pt x="6030" y="10237"/>
                </a:lnTo>
                <a:cubicBezTo>
                  <a:pt x="6075" y="9202"/>
                  <a:pt x="6255" y="8212"/>
                  <a:pt x="6615" y="7267"/>
                </a:cubicBezTo>
                <a:close/>
                <a:moveTo>
                  <a:pt x="10170" y="11362"/>
                </a:moveTo>
                <a:lnTo>
                  <a:pt x="10170" y="13567"/>
                </a:lnTo>
                <a:cubicBezTo>
                  <a:pt x="8955" y="13612"/>
                  <a:pt x="7740" y="13882"/>
                  <a:pt x="6570" y="14332"/>
                </a:cubicBezTo>
                <a:cubicBezTo>
                  <a:pt x="6255" y="13387"/>
                  <a:pt x="6030" y="12397"/>
                  <a:pt x="5985" y="11407"/>
                </a:cubicBezTo>
                <a:lnTo>
                  <a:pt x="10170" y="11407"/>
                </a:lnTo>
                <a:close/>
                <a:moveTo>
                  <a:pt x="10170" y="14737"/>
                </a:moveTo>
                <a:lnTo>
                  <a:pt x="10170" y="19237"/>
                </a:lnTo>
                <a:cubicBezTo>
                  <a:pt x="8820" y="18202"/>
                  <a:pt x="7740" y="16897"/>
                  <a:pt x="7020" y="15412"/>
                </a:cubicBezTo>
                <a:cubicBezTo>
                  <a:pt x="8055" y="15007"/>
                  <a:pt x="9090" y="14782"/>
                  <a:pt x="10170" y="14737"/>
                </a:cubicBezTo>
                <a:close/>
                <a:moveTo>
                  <a:pt x="11340" y="14737"/>
                </a:moveTo>
                <a:cubicBezTo>
                  <a:pt x="12420" y="14782"/>
                  <a:pt x="13455" y="15007"/>
                  <a:pt x="14490" y="15412"/>
                </a:cubicBezTo>
                <a:cubicBezTo>
                  <a:pt x="13770" y="16897"/>
                  <a:pt x="12690" y="18247"/>
                  <a:pt x="11340" y="19237"/>
                </a:cubicBezTo>
                <a:lnTo>
                  <a:pt x="11340" y="14737"/>
                </a:lnTo>
                <a:close/>
                <a:moveTo>
                  <a:pt x="14940" y="14287"/>
                </a:moveTo>
                <a:cubicBezTo>
                  <a:pt x="13815" y="13837"/>
                  <a:pt x="12600" y="13612"/>
                  <a:pt x="11340" y="13522"/>
                </a:cubicBezTo>
                <a:lnTo>
                  <a:pt x="11340" y="11317"/>
                </a:lnTo>
                <a:lnTo>
                  <a:pt x="15525" y="11317"/>
                </a:lnTo>
                <a:cubicBezTo>
                  <a:pt x="15480" y="12397"/>
                  <a:pt x="15255" y="13342"/>
                  <a:pt x="14940" y="14287"/>
                </a:cubicBezTo>
                <a:close/>
                <a:moveTo>
                  <a:pt x="11340" y="10192"/>
                </a:moveTo>
                <a:lnTo>
                  <a:pt x="11340" y="7987"/>
                </a:lnTo>
                <a:cubicBezTo>
                  <a:pt x="12555" y="7942"/>
                  <a:pt x="13770" y="7672"/>
                  <a:pt x="14940" y="7222"/>
                </a:cubicBezTo>
                <a:cubicBezTo>
                  <a:pt x="15255" y="8167"/>
                  <a:pt x="15480" y="9157"/>
                  <a:pt x="15525" y="10147"/>
                </a:cubicBezTo>
                <a:lnTo>
                  <a:pt x="11340" y="10147"/>
                </a:lnTo>
                <a:close/>
                <a:moveTo>
                  <a:pt x="17775" y="4207"/>
                </a:moveTo>
                <a:cubicBezTo>
                  <a:pt x="17100" y="4837"/>
                  <a:pt x="16335" y="5332"/>
                  <a:pt x="15525" y="5737"/>
                </a:cubicBezTo>
                <a:cubicBezTo>
                  <a:pt x="14670" y="3982"/>
                  <a:pt x="13410" y="2452"/>
                  <a:pt x="11880" y="1327"/>
                </a:cubicBezTo>
                <a:cubicBezTo>
                  <a:pt x="11925" y="1282"/>
                  <a:pt x="12015" y="1282"/>
                  <a:pt x="12060" y="1237"/>
                </a:cubicBezTo>
                <a:cubicBezTo>
                  <a:pt x="14265" y="1552"/>
                  <a:pt x="16290" y="2587"/>
                  <a:pt x="17775" y="4207"/>
                </a:cubicBezTo>
                <a:close/>
                <a:moveTo>
                  <a:pt x="9450" y="1237"/>
                </a:moveTo>
                <a:cubicBezTo>
                  <a:pt x="9495" y="1282"/>
                  <a:pt x="9585" y="1282"/>
                  <a:pt x="9630" y="1327"/>
                </a:cubicBezTo>
                <a:cubicBezTo>
                  <a:pt x="8055" y="2497"/>
                  <a:pt x="6795" y="3982"/>
                  <a:pt x="5985" y="5737"/>
                </a:cubicBezTo>
                <a:cubicBezTo>
                  <a:pt x="5175" y="5332"/>
                  <a:pt x="4410" y="4792"/>
                  <a:pt x="3735" y="4207"/>
                </a:cubicBezTo>
                <a:cubicBezTo>
                  <a:pt x="5265" y="2587"/>
                  <a:pt x="7245" y="1552"/>
                  <a:pt x="9450" y="1237"/>
                </a:cubicBezTo>
                <a:close/>
                <a:moveTo>
                  <a:pt x="3015" y="5062"/>
                </a:moveTo>
                <a:cubicBezTo>
                  <a:pt x="3780" y="5737"/>
                  <a:pt x="4635" y="6322"/>
                  <a:pt x="5580" y="6772"/>
                </a:cubicBezTo>
                <a:cubicBezTo>
                  <a:pt x="5175" y="7852"/>
                  <a:pt x="4950" y="8977"/>
                  <a:pt x="4905" y="10192"/>
                </a:cubicBezTo>
                <a:lnTo>
                  <a:pt x="1170" y="10192"/>
                </a:lnTo>
                <a:cubicBezTo>
                  <a:pt x="1260" y="8347"/>
                  <a:pt x="1890" y="6592"/>
                  <a:pt x="3015" y="5062"/>
                </a:cubicBezTo>
                <a:close/>
                <a:moveTo>
                  <a:pt x="1125" y="11362"/>
                </a:moveTo>
                <a:lnTo>
                  <a:pt x="4860" y="11362"/>
                </a:lnTo>
                <a:cubicBezTo>
                  <a:pt x="4905" y="12532"/>
                  <a:pt x="5175" y="13702"/>
                  <a:pt x="5535" y="14782"/>
                </a:cubicBezTo>
                <a:cubicBezTo>
                  <a:pt x="4590" y="15232"/>
                  <a:pt x="3735" y="15817"/>
                  <a:pt x="2970" y="16492"/>
                </a:cubicBezTo>
                <a:cubicBezTo>
                  <a:pt x="1890" y="15007"/>
                  <a:pt x="1260" y="13207"/>
                  <a:pt x="1125" y="11362"/>
                </a:cubicBezTo>
                <a:close/>
                <a:moveTo>
                  <a:pt x="3735" y="17392"/>
                </a:moveTo>
                <a:cubicBezTo>
                  <a:pt x="4410" y="16762"/>
                  <a:pt x="5175" y="16267"/>
                  <a:pt x="5985" y="15862"/>
                </a:cubicBezTo>
                <a:cubicBezTo>
                  <a:pt x="6795" y="17617"/>
                  <a:pt x="8055" y="19102"/>
                  <a:pt x="9630" y="20272"/>
                </a:cubicBezTo>
                <a:cubicBezTo>
                  <a:pt x="9585" y="20317"/>
                  <a:pt x="9495" y="20317"/>
                  <a:pt x="9450" y="20362"/>
                </a:cubicBezTo>
                <a:cubicBezTo>
                  <a:pt x="7245" y="20047"/>
                  <a:pt x="5265" y="19012"/>
                  <a:pt x="3735" y="17392"/>
                </a:cubicBezTo>
                <a:close/>
                <a:moveTo>
                  <a:pt x="12060" y="20362"/>
                </a:moveTo>
                <a:cubicBezTo>
                  <a:pt x="12015" y="20317"/>
                  <a:pt x="11925" y="20317"/>
                  <a:pt x="11880" y="20272"/>
                </a:cubicBezTo>
                <a:cubicBezTo>
                  <a:pt x="13455" y="19147"/>
                  <a:pt x="14715" y="17617"/>
                  <a:pt x="15525" y="15862"/>
                </a:cubicBezTo>
                <a:cubicBezTo>
                  <a:pt x="16335" y="16267"/>
                  <a:pt x="17100" y="16807"/>
                  <a:pt x="17775" y="17392"/>
                </a:cubicBezTo>
                <a:cubicBezTo>
                  <a:pt x="16290" y="19012"/>
                  <a:pt x="14265" y="20047"/>
                  <a:pt x="12060" y="20362"/>
                </a:cubicBezTo>
                <a:close/>
                <a:moveTo>
                  <a:pt x="18540" y="16492"/>
                </a:moveTo>
                <a:cubicBezTo>
                  <a:pt x="17775" y="15817"/>
                  <a:pt x="16920" y="15232"/>
                  <a:pt x="15975" y="14782"/>
                </a:cubicBezTo>
                <a:cubicBezTo>
                  <a:pt x="16380" y="13702"/>
                  <a:pt x="16605" y="12532"/>
                  <a:pt x="16650" y="11362"/>
                </a:cubicBezTo>
                <a:lnTo>
                  <a:pt x="20385" y="11362"/>
                </a:lnTo>
                <a:cubicBezTo>
                  <a:pt x="20295" y="13207"/>
                  <a:pt x="19620" y="15007"/>
                  <a:pt x="18540" y="1649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4" name="Shape"/>
          <p:cNvSpPr/>
          <p:nvPr/>
        </p:nvSpPr>
        <p:spPr>
          <a:xfrm>
            <a:off x="4800600" y="3360968"/>
            <a:ext cx="527528" cy="525781"/>
          </a:xfrm>
          <a:custGeom>
            <a:avLst/>
            <a:gdLst/>
            <a:ahLst/>
            <a:cxnLst>
              <a:cxn ang="0">
                <a:pos x="wd2" y="hd2"/>
              </a:cxn>
              <a:cxn ang="5400000">
                <a:pos x="wd2" y="hd2"/>
              </a:cxn>
              <a:cxn ang="10800000">
                <a:pos x="wd2" y="hd2"/>
              </a:cxn>
              <a:cxn ang="16200000">
                <a:pos x="wd2" y="hd2"/>
              </a:cxn>
            </a:cxnLst>
            <a:rect l="0" t="0" r="r" b="b"/>
            <a:pathLst>
              <a:path w="21568" h="21600" extrusionOk="0">
                <a:moveTo>
                  <a:pt x="21516" y="939"/>
                </a:moveTo>
                <a:cubicBezTo>
                  <a:pt x="21516" y="887"/>
                  <a:pt x="21516" y="887"/>
                  <a:pt x="21568" y="835"/>
                </a:cubicBezTo>
                <a:cubicBezTo>
                  <a:pt x="21568" y="835"/>
                  <a:pt x="21568" y="835"/>
                  <a:pt x="21568" y="783"/>
                </a:cubicBezTo>
                <a:cubicBezTo>
                  <a:pt x="21568" y="730"/>
                  <a:pt x="21568" y="730"/>
                  <a:pt x="21568" y="678"/>
                </a:cubicBezTo>
                <a:cubicBezTo>
                  <a:pt x="21568" y="678"/>
                  <a:pt x="21568" y="678"/>
                  <a:pt x="21568" y="626"/>
                </a:cubicBezTo>
                <a:cubicBezTo>
                  <a:pt x="21568" y="574"/>
                  <a:pt x="21568" y="574"/>
                  <a:pt x="21568" y="522"/>
                </a:cubicBezTo>
                <a:cubicBezTo>
                  <a:pt x="21568" y="522"/>
                  <a:pt x="21568" y="522"/>
                  <a:pt x="21568" y="522"/>
                </a:cubicBezTo>
                <a:cubicBezTo>
                  <a:pt x="21568" y="470"/>
                  <a:pt x="21568" y="470"/>
                  <a:pt x="21516" y="417"/>
                </a:cubicBezTo>
                <a:cubicBezTo>
                  <a:pt x="21516" y="417"/>
                  <a:pt x="21516" y="417"/>
                  <a:pt x="21516" y="365"/>
                </a:cubicBezTo>
                <a:cubicBezTo>
                  <a:pt x="21516" y="365"/>
                  <a:pt x="21516" y="313"/>
                  <a:pt x="21464" y="313"/>
                </a:cubicBezTo>
                <a:cubicBezTo>
                  <a:pt x="21464" y="313"/>
                  <a:pt x="21464" y="313"/>
                  <a:pt x="21464" y="261"/>
                </a:cubicBezTo>
                <a:cubicBezTo>
                  <a:pt x="21464" y="209"/>
                  <a:pt x="21412" y="209"/>
                  <a:pt x="21412" y="157"/>
                </a:cubicBezTo>
                <a:cubicBezTo>
                  <a:pt x="21412" y="157"/>
                  <a:pt x="21412" y="157"/>
                  <a:pt x="21412" y="157"/>
                </a:cubicBezTo>
                <a:cubicBezTo>
                  <a:pt x="21412" y="157"/>
                  <a:pt x="21412" y="157"/>
                  <a:pt x="21412" y="157"/>
                </a:cubicBezTo>
                <a:cubicBezTo>
                  <a:pt x="21412" y="157"/>
                  <a:pt x="21412" y="157"/>
                  <a:pt x="21412" y="157"/>
                </a:cubicBezTo>
                <a:cubicBezTo>
                  <a:pt x="21360" y="104"/>
                  <a:pt x="21360" y="104"/>
                  <a:pt x="21308" y="104"/>
                </a:cubicBezTo>
                <a:cubicBezTo>
                  <a:pt x="21308" y="104"/>
                  <a:pt x="21308" y="104"/>
                  <a:pt x="21256" y="104"/>
                </a:cubicBezTo>
                <a:cubicBezTo>
                  <a:pt x="21256" y="104"/>
                  <a:pt x="21205" y="52"/>
                  <a:pt x="21153" y="52"/>
                </a:cubicBezTo>
                <a:cubicBezTo>
                  <a:pt x="21153" y="52"/>
                  <a:pt x="21153" y="52"/>
                  <a:pt x="21101" y="52"/>
                </a:cubicBezTo>
                <a:cubicBezTo>
                  <a:pt x="21049" y="52"/>
                  <a:pt x="21049" y="52"/>
                  <a:pt x="20997" y="0"/>
                </a:cubicBezTo>
                <a:cubicBezTo>
                  <a:pt x="20997" y="0"/>
                  <a:pt x="20997" y="0"/>
                  <a:pt x="20997" y="0"/>
                </a:cubicBezTo>
                <a:cubicBezTo>
                  <a:pt x="20945" y="0"/>
                  <a:pt x="20945" y="0"/>
                  <a:pt x="20893" y="0"/>
                </a:cubicBezTo>
                <a:cubicBezTo>
                  <a:pt x="20893" y="0"/>
                  <a:pt x="20893" y="0"/>
                  <a:pt x="20841" y="0"/>
                </a:cubicBezTo>
                <a:cubicBezTo>
                  <a:pt x="20789" y="0"/>
                  <a:pt x="20789" y="0"/>
                  <a:pt x="20737" y="0"/>
                </a:cubicBezTo>
                <a:cubicBezTo>
                  <a:pt x="20737" y="0"/>
                  <a:pt x="20737" y="0"/>
                  <a:pt x="20685" y="0"/>
                </a:cubicBezTo>
                <a:cubicBezTo>
                  <a:pt x="20633" y="0"/>
                  <a:pt x="20633" y="0"/>
                  <a:pt x="20581" y="52"/>
                </a:cubicBezTo>
                <a:cubicBezTo>
                  <a:pt x="20581" y="52"/>
                  <a:pt x="20581" y="52"/>
                  <a:pt x="20581" y="52"/>
                </a:cubicBezTo>
                <a:cubicBezTo>
                  <a:pt x="20581" y="52"/>
                  <a:pt x="20581" y="52"/>
                  <a:pt x="20581" y="52"/>
                </a:cubicBezTo>
                <a:lnTo>
                  <a:pt x="435" y="8400"/>
                </a:lnTo>
                <a:cubicBezTo>
                  <a:pt x="228" y="8504"/>
                  <a:pt x="72" y="8661"/>
                  <a:pt x="20" y="8870"/>
                </a:cubicBezTo>
                <a:cubicBezTo>
                  <a:pt x="-32" y="9078"/>
                  <a:pt x="20" y="9339"/>
                  <a:pt x="176" y="9496"/>
                </a:cubicBezTo>
                <a:lnTo>
                  <a:pt x="5887" y="15235"/>
                </a:lnTo>
                <a:lnTo>
                  <a:pt x="5887" y="19304"/>
                </a:lnTo>
                <a:cubicBezTo>
                  <a:pt x="5887" y="19565"/>
                  <a:pt x="6043" y="19826"/>
                  <a:pt x="6303" y="19930"/>
                </a:cubicBezTo>
                <a:cubicBezTo>
                  <a:pt x="6406" y="19983"/>
                  <a:pt x="6458" y="19983"/>
                  <a:pt x="6562" y="19983"/>
                </a:cubicBezTo>
                <a:cubicBezTo>
                  <a:pt x="6718" y="19983"/>
                  <a:pt x="6926" y="19930"/>
                  <a:pt x="7030" y="19774"/>
                </a:cubicBezTo>
                <a:lnTo>
                  <a:pt x="8691" y="18104"/>
                </a:lnTo>
                <a:lnTo>
                  <a:pt x="11910" y="21391"/>
                </a:lnTo>
                <a:cubicBezTo>
                  <a:pt x="12014" y="21496"/>
                  <a:pt x="12222" y="21600"/>
                  <a:pt x="12378" y="21600"/>
                </a:cubicBezTo>
                <a:cubicBezTo>
                  <a:pt x="12430" y="21600"/>
                  <a:pt x="12481" y="21600"/>
                  <a:pt x="12481" y="21600"/>
                </a:cubicBezTo>
                <a:cubicBezTo>
                  <a:pt x="12689" y="21548"/>
                  <a:pt x="12897" y="21391"/>
                  <a:pt x="12949" y="21183"/>
                </a:cubicBezTo>
                <a:lnTo>
                  <a:pt x="21516" y="939"/>
                </a:lnTo>
                <a:cubicBezTo>
                  <a:pt x="21516" y="991"/>
                  <a:pt x="21516" y="991"/>
                  <a:pt x="21516" y="939"/>
                </a:cubicBezTo>
                <a:cubicBezTo>
                  <a:pt x="21516" y="939"/>
                  <a:pt x="21516" y="939"/>
                  <a:pt x="21516" y="939"/>
                </a:cubicBezTo>
                <a:close/>
                <a:moveTo>
                  <a:pt x="18089" y="2609"/>
                </a:moveTo>
                <a:lnTo>
                  <a:pt x="6718" y="14035"/>
                </a:lnTo>
                <a:lnTo>
                  <a:pt x="1993" y="9287"/>
                </a:lnTo>
                <a:lnTo>
                  <a:pt x="18089" y="2609"/>
                </a:lnTo>
                <a:close/>
                <a:moveTo>
                  <a:pt x="7341" y="17739"/>
                </a:moveTo>
                <a:lnTo>
                  <a:pt x="7341" y="16644"/>
                </a:lnTo>
                <a:lnTo>
                  <a:pt x="7912" y="17217"/>
                </a:lnTo>
                <a:lnTo>
                  <a:pt x="7341" y="17739"/>
                </a:lnTo>
                <a:close/>
                <a:moveTo>
                  <a:pt x="12326" y="19722"/>
                </a:moveTo>
                <a:lnTo>
                  <a:pt x="7653" y="14974"/>
                </a:lnTo>
                <a:lnTo>
                  <a:pt x="19024" y="3548"/>
                </a:lnTo>
                <a:lnTo>
                  <a:pt x="12326" y="1972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5" name="Shape"/>
          <p:cNvSpPr/>
          <p:nvPr/>
        </p:nvSpPr>
        <p:spPr>
          <a:xfrm>
            <a:off x="3543299" y="3310168"/>
            <a:ext cx="439421" cy="608648"/>
          </a:xfrm>
          <a:custGeom>
            <a:avLst/>
            <a:gdLst/>
            <a:ahLst/>
            <a:cxnLst>
              <a:cxn ang="0">
                <a:pos x="wd2" y="hd2"/>
              </a:cxn>
              <a:cxn ang="5400000">
                <a:pos x="wd2" y="hd2"/>
              </a:cxn>
              <a:cxn ang="10800000">
                <a:pos x="wd2" y="hd2"/>
              </a:cxn>
              <a:cxn ang="16200000">
                <a:pos x="wd2" y="hd2"/>
              </a:cxn>
            </a:cxnLst>
            <a:rect l="0" t="0" r="r" b="b"/>
            <a:pathLst>
              <a:path w="21538" h="21566" extrusionOk="0">
                <a:moveTo>
                  <a:pt x="10738" y="21566"/>
                </a:moveTo>
                <a:cubicBezTo>
                  <a:pt x="10676" y="21566"/>
                  <a:pt x="10613" y="21566"/>
                  <a:pt x="10551" y="21566"/>
                </a:cubicBezTo>
                <a:cubicBezTo>
                  <a:pt x="10178" y="21476"/>
                  <a:pt x="9991" y="21251"/>
                  <a:pt x="9991" y="21026"/>
                </a:cubicBezTo>
                <a:lnTo>
                  <a:pt x="9991" y="13196"/>
                </a:lnTo>
                <a:lnTo>
                  <a:pt x="778" y="13196"/>
                </a:lnTo>
                <a:cubicBezTo>
                  <a:pt x="467" y="13196"/>
                  <a:pt x="218" y="13106"/>
                  <a:pt x="93" y="12881"/>
                </a:cubicBezTo>
                <a:cubicBezTo>
                  <a:pt x="-31" y="12701"/>
                  <a:pt x="-31" y="12476"/>
                  <a:pt x="93" y="12296"/>
                </a:cubicBezTo>
                <a:lnTo>
                  <a:pt x="10115" y="281"/>
                </a:lnTo>
                <a:cubicBezTo>
                  <a:pt x="10302" y="56"/>
                  <a:pt x="10676" y="-34"/>
                  <a:pt x="10987" y="11"/>
                </a:cubicBezTo>
                <a:cubicBezTo>
                  <a:pt x="11360" y="101"/>
                  <a:pt x="11547" y="326"/>
                  <a:pt x="11547" y="551"/>
                </a:cubicBezTo>
                <a:lnTo>
                  <a:pt x="11547" y="8381"/>
                </a:lnTo>
                <a:lnTo>
                  <a:pt x="20760" y="8381"/>
                </a:lnTo>
                <a:cubicBezTo>
                  <a:pt x="21071" y="8381"/>
                  <a:pt x="21320" y="8471"/>
                  <a:pt x="21445" y="8696"/>
                </a:cubicBezTo>
                <a:cubicBezTo>
                  <a:pt x="21569" y="8876"/>
                  <a:pt x="21569" y="9101"/>
                  <a:pt x="21445" y="9281"/>
                </a:cubicBezTo>
                <a:lnTo>
                  <a:pt x="11423" y="21296"/>
                </a:lnTo>
                <a:cubicBezTo>
                  <a:pt x="11298" y="21476"/>
                  <a:pt x="10987" y="21566"/>
                  <a:pt x="10738" y="21566"/>
                </a:cubicBezTo>
                <a:close/>
                <a:moveTo>
                  <a:pt x="2148" y="12026"/>
                </a:moveTo>
                <a:lnTo>
                  <a:pt x="10738" y="12026"/>
                </a:lnTo>
                <a:cubicBezTo>
                  <a:pt x="11174" y="12026"/>
                  <a:pt x="11547" y="12296"/>
                  <a:pt x="11547" y="12611"/>
                </a:cubicBezTo>
                <a:lnTo>
                  <a:pt x="11547" y="18956"/>
                </a:lnTo>
                <a:lnTo>
                  <a:pt x="19328" y="9596"/>
                </a:lnTo>
                <a:lnTo>
                  <a:pt x="10738" y="9596"/>
                </a:lnTo>
                <a:cubicBezTo>
                  <a:pt x="10302" y="9596"/>
                  <a:pt x="9929" y="9326"/>
                  <a:pt x="9929" y="9011"/>
                </a:cubicBezTo>
                <a:lnTo>
                  <a:pt x="9929" y="2666"/>
                </a:lnTo>
                <a:lnTo>
                  <a:pt x="2148" y="1202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6" name="Shape"/>
          <p:cNvSpPr/>
          <p:nvPr/>
        </p:nvSpPr>
        <p:spPr>
          <a:xfrm>
            <a:off x="6159500" y="3310168"/>
            <a:ext cx="442119" cy="610791"/>
          </a:xfrm>
          <a:custGeom>
            <a:avLst/>
            <a:gdLst/>
            <a:ahLst/>
            <a:cxnLst>
              <a:cxn ang="0">
                <a:pos x="wd2" y="hd2"/>
              </a:cxn>
              <a:cxn ang="5400000">
                <a:pos x="wd2" y="hd2"/>
              </a:cxn>
              <a:cxn ang="10800000">
                <a:pos x="wd2" y="hd2"/>
              </a:cxn>
              <a:cxn ang="16200000">
                <a:pos x="wd2" y="hd2"/>
              </a:cxn>
            </a:cxnLst>
            <a:rect l="0" t="0" r="r" b="b"/>
            <a:pathLst>
              <a:path w="21600" h="21600" extrusionOk="0">
                <a:moveTo>
                  <a:pt x="10761" y="0"/>
                </a:moveTo>
                <a:cubicBezTo>
                  <a:pt x="10575" y="0"/>
                  <a:pt x="10393" y="51"/>
                  <a:pt x="10238" y="140"/>
                </a:cubicBezTo>
                <a:cubicBezTo>
                  <a:pt x="8066" y="1488"/>
                  <a:pt x="4277" y="4491"/>
                  <a:pt x="3161" y="9207"/>
                </a:cubicBezTo>
                <a:cubicBezTo>
                  <a:pt x="2602" y="11542"/>
                  <a:pt x="2912" y="13608"/>
                  <a:pt x="3471" y="15270"/>
                </a:cubicBezTo>
                <a:lnTo>
                  <a:pt x="252" y="17600"/>
                </a:lnTo>
                <a:cubicBezTo>
                  <a:pt x="128" y="17690"/>
                  <a:pt x="0" y="17872"/>
                  <a:pt x="0" y="18007"/>
                </a:cubicBezTo>
                <a:lnTo>
                  <a:pt x="0" y="21025"/>
                </a:lnTo>
                <a:cubicBezTo>
                  <a:pt x="0" y="21249"/>
                  <a:pt x="178" y="21426"/>
                  <a:pt x="427" y="21516"/>
                </a:cubicBezTo>
                <a:cubicBezTo>
                  <a:pt x="551" y="21561"/>
                  <a:pt x="690" y="21600"/>
                  <a:pt x="814" y="21600"/>
                </a:cubicBezTo>
                <a:cubicBezTo>
                  <a:pt x="938" y="21600"/>
                  <a:pt x="1117" y="21561"/>
                  <a:pt x="1241" y="21516"/>
                </a:cubicBezTo>
                <a:lnTo>
                  <a:pt x="7329" y="18639"/>
                </a:lnTo>
                <a:lnTo>
                  <a:pt x="8182" y="18639"/>
                </a:lnTo>
                <a:cubicBezTo>
                  <a:pt x="8182" y="18908"/>
                  <a:pt x="8194" y="19172"/>
                  <a:pt x="8318" y="19396"/>
                </a:cubicBezTo>
                <a:cubicBezTo>
                  <a:pt x="8690" y="20564"/>
                  <a:pt x="9858" y="21246"/>
                  <a:pt x="10354" y="21516"/>
                </a:cubicBezTo>
                <a:cubicBezTo>
                  <a:pt x="10478" y="21561"/>
                  <a:pt x="10676" y="21600"/>
                  <a:pt x="10800" y="21600"/>
                </a:cubicBezTo>
                <a:cubicBezTo>
                  <a:pt x="10924" y="21600"/>
                  <a:pt x="11102" y="21561"/>
                  <a:pt x="11227" y="21516"/>
                </a:cubicBezTo>
                <a:cubicBezTo>
                  <a:pt x="11723" y="21291"/>
                  <a:pt x="12910" y="20609"/>
                  <a:pt x="13282" y="19396"/>
                </a:cubicBezTo>
                <a:cubicBezTo>
                  <a:pt x="13344" y="19127"/>
                  <a:pt x="13398" y="18866"/>
                  <a:pt x="13398" y="18596"/>
                </a:cubicBezTo>
                <a:lnTo>
                  <a:pt x="14271" y="18596"/>
                </a:lnTo>
                <a:lnTo>
                  <a:pt x="20359" y="21474"/>
                </a:lnTo>
                <a:cubicBezTo>
                  <a:pt x="20483" y="21519"/>
                  <a:pt x="20662" y="21558"/>
                  <a:pt x="20786" y="21558"/>
                </a:cubicBezTo>
                <a:cubicBezTo>
                  <a:pt x="20910" y="21558"/>
                  <a:pt x="21030" y="21519"/>
                  <a:pt x="21154" y="21474"/>
                </a:cubicBezTo>
                <a:cubicBezTo>
                  <a:pt x="21402" y="21384"/>
                  <a:pt x="21600" y="21148"/>
                  <a:pt x="21600" y="20968"/>
                </a:cubicBezTo>
                <a:lnTo>
                  <a:pt x="21600" y="17965"/>
                </a:lnTo>
                <a:cubicBezTo>
                  <a:pt x="21538" y="17875"/>
                  <a:pt x="21476" y="17690"/>
                  <a:pt x="21290" y="17600"/>
                </a:cubicBezTo>
                <a:lnTo>
                  <a:pt x="18052" y="15270"/>
                </a:lnTo>
                <a:cubicBezTo>
                  <a:pt x="18610" y="13608"/>
                  <a:pt x="18920" y="11542"/>
                  <a:pt x="18362" y="9207"/>
                </a:cubicBezTo>
                <a:cubicBezTo>
                  <a:pt x="17245" y="4491"/>
                  <a:pt x="13456" y="1533"/>
                  <a:pt x="11285" y="140"/>
                </a:cubicBezTo>
                <a:cubicBezTo>
                  <a:pt x="11130" y="51"/>
                  <a:pt x="10947" y="0"/>
                  <a:pt x="10761" y="0"/>
                </a:cubicBezTo>
                <a:close/>
                <a:moveTo>
                  <a:pt x="10742" y="1347"/>
                </a:moveTo>
                <a:cubicBezTo>
                  <a:pt x="12541" y="2560"/>
                  <a:pt x="15822" y="5302"/>
                  <a:pt x="16753" y="9389"/>
                </a:cubicBezTo>
                <a:cubicBezTo>
                  <a:pt x="17497" y="12488"/>
                  <a:pt x="16574" y="15138"/>
                  <a:pt x="15706" y="16800"/>
                </a:cubicBezTo>
                <a:cubicBezTo>
                  <a:pt x="15519" y="17159"/>
                  <a:pt x="15023" y="17432"/>
                  <a:pt x="14465" y="17432"/>
                </a:cubicBezTo>
                <a:lnTo>
                  <a:pt x="12468" y="17432"/>
                </a:lnTo>
                <a:lnTo>
                  <a:pt x="7077" y="17432"/>
                </a:lnTo>
                <a:cubicBezTo>
                  <a:pt x="6519" y="17432"/>
                  <a:pt x="6022" y="17204"/>
                  <a:pt x="5836" y="16800"/>
                </a:cubicBezTo>
                <a:cubicBezTo>
                  <a:pt x="4906" y="15138"/>
                  <a:pt x="4029" y="12533"/>
                  <a:pt x="4712" y="9389"/>
                </a:cubicBezTo>
                <a:cubicBezTo>
                  <a:pt x="5642" y="5302"/>
                  <a:pt x="8943" y="2605"/>
                  <a:pt x="10742" y="1347"/>
                </a:cubicBezTo>
                <a:close/>
                <a:moveTo>
                  <a:pt x="10742" y="6737"/>
                </a:moveTo>
                <a:cubicBezTo>
                  <a:pt x="8942" y="6737"/>
                  <a:pt x="7446" y="7820"/>
                  <a:pt x="7446" y="9123"/>
                </a:cubicBezTo>
                <a:cubicBezTo>
                  <a:pt x="7446" y="10425"/>
                  <a:pt x="8942" y="11495"/>
                  <a:pt x="10742" y="11495"/>
                </a:cubicBezTo>
                <a:cubicBezTo>
                  <a:pt x="12541" y="11495"/>
                  <a:pt x="14019" y="10425"/>
                  <a:pt x="14019" y="9123"/>
                </a:cubicBezTo>
                <a:cubicBezTo>
                  <a:pt x="14019" y="7820"/>
                  <a:pt x="12541" y="6737"/>
                  <a:pt x="10742" y="6737"/>
                </a:cubicBezTo>
                <a:close/>
                <a:moveTo>
                  <a:pt x="10742" y="7902"/>
                </a:moveTo>
                <a:cubicBezTo>
                  <a:pt x="11673" y="7902"/>
                  <a:pt x="12409" y="8449"/>
                  <a:pt x="12409" y="9123"/>
                </a:cubicBezTo>
                <a:cubicBezTo>
                  <a:pt x="12409" y="9796"/>
                  <a:pt x="11673" y="10330"/>
                  <a:pt x="10742" y="10330"/>
                </a:cubicBezTo>
                <a:cubicBezTo>
                  <a:pt x="9811" y="10330"/>
                  <a:pt x="9055" y="9796"/>
                  <a:pt x="9055" y="9123"/>
                </a:cubicBezTo>
                <a:cubicBezTo>
                  <a:pt x="9055" y="8449"/>
                  <a:pt x="9811" y="7902"/>
                  <a:pt x="10742" y="7902"/>
                </a:cubicBezTo>
                <a:close/>
                <a:moveTo>
                  <a:pt x="3975" y="16533"/>
                </a:moveTo>
                <a:cubicBezTo>
                  <a:pt x="4099" y="16803"/>
                  <a:pt x="4219" y="17025"/>
                  <a:pt x="4343" y="17249"/>
                </a:cubicBezTo>
                <a:cubicBezTo>
                  <a:pt x="4529" y="17608"/>
                  <a:pt x="4898" y="17965"/>
                  <a:pt x="5332" y="18189"/>
                </a:cubicBezTo>
                <a:lnTo>
                  <a:pt x="1609" y="19944"/>
                </a:lnTo>
                <a:lnTo>
                  <a:pt x="1609" y="18232"/>
                </a:lnTo>
                <a:lnTo>
                  <a:pt x="3975" y="16533"/>
                </a:lnTo>
                <a:close/>
                <a:moveTo>
                  <a:pt x="17567" y="16533"/>
                </a:moveTo>
                <a:lnTo>
                  <a:pt x="19913" y="18232"/>
                </a:lnTo>
                <a:lnTo>
                  <a:pt x="19913" y="19944"/>
                </a:lnTo>
                <a:lnTo>
                  <a:pt x="16190" y="18189"/>
                </a:lnTo>
                <a:cubicBezTo>
                  <a:pt x="16625" y="17965"/>
                  <a:pt x="16931" y="17653"/>
                  <a:pt x="17179" y="17249"/>
                </a:cubicBezTo>
                <a:cubicBezTo>
                  <a:pt x="17303" y="17025"/>
                  <a:pt x="17443" y="16803"/>
                  <a:pt x="17567" y="16533"/>
                </a:cubicBezTo>
                <a:close/>
                <a:moveTo>
                  <a:pt x="9734" y="18596"/>
                </a:moveTo>
                <a:lnTo>
                  <a:pt x="11731" y="18596"/>
                </a:lnTo>
                <a:cubicBezTo>
                  <a:pt x="11793" y="18776"/>
                  <a:pt x="11735" y="18950"/>
                  <a:pt x="11673" y="19130"/>
                </a:cubicBezTo>
                <a:cubicBezTo>
                  <a:pt x="11486" y="19669"/>
                  <a:pt x="11114" y="20028"/>
                  <a:pt x="10742" y="20253"/>
                </a:cubicBezTo>
                <a:cubicBezTo>
                  <a:pt x="10370" y="20028"/>
                  <a:pt x="9997" y="19624"/>
                  <a:pt x="9811" y="19130"/>
                </a:cubicBezTo>
                <a:cubicBezTo>
                  <a:pt x="9749" y="18950"/>
                  <a:pt x="9734" y="18776"/>
                  <a:pt x="9734" y="1859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7" name="Shape"/>
          <p:cNvSpPr/>
          <p:nvPr/>
        </p:nvSpPr>
        <p:spPr>
          <a:xfrm>
            <a:off x="12598400" y="3310088"/>
            <a:ext cx="610609" cy="616429"/>
          </a:xfrm>
          <a:custGeom>
            <a:avLst/>
            <a:gdLst/>
            <a:ahLst/>
            <a:cxnLst>
              <a:cxn ang="0">
                <a:pos x="wd2" y="hd2"/>
              </a:cxn>
              <a:cxn ang="5400000">
                <a:pos x="wd2" y="hd2"/>
              </a:cxn>
              <a:cxn ang="10800000">
                <a:pos x="wd2" y="hd2"/>
              </a:cxn>
              <a:cxn ang="16200000">
                <a:pos x="wd2" y="hd2"/>
              </a:cxn>
            </a:cxnLst>
            <a:rect l="0" t="0" r="r" b="b"/>
            <a:pathLst>
              <a:path w="21460" h="21561" extrusionOk="0">
                <a:moveTo>
                  <a:pt x="10349" y="100"/>
                </a:moveTo>
                <a:lnTo>
                  <a:pt x="223" y="7471"/>
                </a:lnTo>
                <a:cubicBezTo>
                  <a:pt x="89" y="7605"/>
                  <a:pt x="0" y="7794"/>
                  <a:pt x="0" y="7971"/>
                </a:cubicBezTo>
                <a:cubicBezTo>
                  <a:pt x="0" y="8149"/>
                  <a:pt x="131" y="8327"/>
                  <a:pt x="265" y="8415"/>
                </a:cubicBezTo>
                <a:lnTo>
                  <a:pt x="10405" y="15342"/>
                </a:lnTo>
                <a:cubicBezTo>
                  <a:pt x="10494" y="15387"/>
                  <a:pt x="10578" y="15426"/>
                  <a:pt x="10712" y="15426"/>
                </a:cubicBezTo>
                <a:cubicBezTo>
                  <a:pt x="10801" y="15426"/>
                  <a:pt x="10930" y="15390"/>
                  <a:pt x="11019" y="15301"/>
                </a:cubicBezTo>
                <a:lnTo>
                  <a:pt x="21159" y="8193"/>
                </a:lnTo>
                <a:cubicBezTo>
                  <a:pt x="21293" y="8104"/>
                  <a:pt x="21382" y="7971"/>
                  <a:pt x="21382" y="7749"/>
                </a:cubicBezTo>
                <a:cubicBezTo>
                  <a:pt x="21382" y="7527"/>
                  <a:pt x="21293" y="7338"/>
                  <a:pt x="21159" y="7249"/>
                </a:cubicBezTo>
                <a:lnTo>
                  <a:pt x="11019" y="100"/>
                </a:lnTo>
                <a:cubicBezTo>
                  <a:pt x="10840" y="-33"/>
                  <a:pt x="10528" y="-33"/>
                  <a:pt x="10349" y="100"/>
                </a:cubicBezTo>
                <a:close/>
                <a:moveTo>
                  <a:pt x="10712" y="1308"/>
                </a:moveTo>
                <a:lnTo>
                  <a:pt x="19862" y="7749"/>
                </a:lnTo>
                <a:lnTo>
                  <a:pt x="10712" y="14135"/>
                </a:lnTo>
                <a:lnTo>
                  <a:pt x="1562" y="7916"/>
                </a:lnTo>
                <a:lnTo>
                  <a:pt x="10712" y="1308"/>
                </a:lnTo>
                <a:close/>
                <a:moveTo>
                  <a:pt x="20978" y="10220"/>
                </a:moveTo>
                <a:cubicBezTo>
                  <a:pt x="20833" y="10198"/>
                  <a:pt x="20679" y="10242"/>
                  <a:pt x="20545" y="10331"/>
                </a:cubicBezTo>
                <a:lnTo>
                  <a:pt x="10726" y="17216"/>
                </a:lnTo>
                <a:lnTo>
                  <a:pt x="907" y="10498"/>
                </a:lnTo>
                <a:cubicBezTo>
                  <a:pt x="639" y="10320"/>
                  <a:pt x="290" y="10370"/>
                  <a:pt x="112" y="10637"/>
                </a:cubicBezTo>
                <a:cubicBezTo>
                  <a:pt x="-67" y="10903"/>
                  <a:pt x="-31" y="11264"/>
                  <a:pt x="237" y="11442"/>
                </a:cubicBezTo>
                <a:lnTo>
                  <a:pt x="10377" y="18369"/>
                </a:lnTo>
                <a:cubicBezTo>
                  <a:pt x="10467" y="18413"/>
                  <a:pt x="10550" y="18452"/>
                  <a:pt x="10684" y="18452"/>
                </a:cubicBezTo>
                <a:cubicBezTo>
                  <a:pt x="10773" y="18452"/>
                  <a:pt x="10910" y="18413"/>
                  <a:pt x="11089" y="18369"/>
                </a:cubicBezTo>
                <a:lnTo>
                  <a:pt x="21215" y="11261"/>
                </a:lnTo>
                <a:cubicBezTo>
                  <a:pt x="21483" y="11083"/>
                  <a:pt x="21533" y="10723"/>
                  <a:pt x="21354" y="10456"/>
                </a:cubicBezTo>
                <a:cubicBezTo>
                  <a:pt x="21265" y="10323"/>
                  <a:pt x="21123" y="10242"/>
                  <a:pt x="20978" y="10220"/>
                </a:cubicBezTo>
                <a:close/>
                <a:moveTo>
                  <a:pt x="20978" y="13330"/>
                </a:moveTo>
                <a:cubicBezTo>
                  <a:pt x="20833" y="13307"/>
                  <a:pt x="20679" y="13352"/>
                  <a:pt x="20545" y="13441"/>
                </a:cubicBezTo>
                <a:lnTo>
                  <a:pt x="10726" y="20326"/>
                </a:lnTo>
                <a:lnTo>
                  <a:pt x="907" y="13607"/>
                </a:lnTo>
                <a:cubicBezTo>
                  <a:pt x="639" y="13430"/>
                  <a:pt x="290" y="13479"/>
                  <a:pt x="112" y="13746"/>
                </a:cubicBezTo>
                <a:cubicBezTo>
                  <a:pt x="-67" y="14013"/>
                  <a:pt x="-31" y="14373"/>
                  <a:pt x="237" y="14551"/>
                </a:cubicBezTo>
                <a:lnTo>
                  <a:pt x="10377" y="21478"/>
                </a:lnTo>
                <a:cubicBezTo>
                  <a:pt x="10467" y="21523"/>
                  <a:pt x="10550" y="21561"/>
                  <a:pt x="10684" y="21561"/>
                </a:cubicBezTo>
                <a:cubicBezTo>
                  <a:pt x="10773" y="21561"/>
                  <a:pt x="10910" y="21567"/>
                  <a:pt x="11089" y="21478"/>
                </a:cubicBezTo>
                <a:lnTo>
                  <a:pt x="21215" y="14371"/>
                </a:lnTo>
                <a:cubicBezTo>
                  <a:pt x="21483" y="14193"/>
                  <a:pt x="21533" y="13832"/>
                  <a:pt x="21354" y="13566"/>
                </a:cubicBezTo>
                <a:cubicBezTo>
                  <a:pt x="21265" y="13432"/>
                  <a:pt x="21123" y="13352"/>
                  <a:pt x="20978" y="1333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8" name="Shape"/>
          <p:cNvSpPr/>
          <p:nvPr/>
        </p:nvSpPr>
        <p:spPr>
          <a:xfrm>
            <a:off x="11290300" y="3373606"/>
            <a:ext cx="608212" cy="485838"/>
          </a:xfrm>
          <a:custGeom>
            <a:avLst/>
            <a:gdLst/>
            <a:ahLst/>
            <a:cxnLst>
              <a:cxn ang="0">
                <a:pos x="wd2" y="hd2"/>
              </a:cxn>
              <a:cxn ang="5400000">
                <a:pos x="wd2" y="hd2"/>
              </a:cxn>
              <a:cxn ang="10800000">
                <a:pos x="wd2" y="hd2"/>
              </a:cxn>
              <a:cxn ang="16200000">
                <a:pos x="wd2" y="hd2"/>
              </a:cxn>
            </a:cxnLst>
            <a:rect l="0" t="0" r="r" b="b"/>
            <a:pathLst>
              <a:path w="21545" h="21564" extrusionOk="0">
                <a:moveTo>
                  <a:pt x="20835" y="20"/>
                </a:moveTo>
                <a:lnTo>
                  <a:pt x="10713" y="4477"/>
                </a:lnTo>
                <a:lnTo>
                  <a:pt x="4190" y="4477"/>
                </a:lnTo>
                <a:cubicBezTo>
                  <a:pt x="1895" y="4477"/>
                  <a:pt x="0" y="6852"/>
                  <a:pt x="0" y="9726"/>
                </a:cubicBezTo>
                <a:cubicBezTo>
                  <a:pt x="0" y="12601"/>
                  <a:pt x="1895" y="14958"/>
                  <a:pt x="4190" y="14958"/>
                </a:cubicBezTo>
                <a:lnTo>
                  <a:pt x="6608" y="14958"/>
                </a:lnTo>
                <a:lnTo>
                  <a:pt x="7957" y="21053"/>
                </a:lnTo>
                <a:cubicBezTo>
                  <a:pt x="8047" y="21391"/>
                  <a:pt x="8281" y="21564"/>
                  <a:pt x="8506" y="21564"/>
                </a:cubicBezTo>
                <a:cubicBezTo>
                  <a:pt x="8551" y="21564"/>
                  <a:pt x="8587" y="21564"/>
                  <a:pt x="8632" y="21564"/>
                </a:cubicBezTo>
                <a:cubicBezTo>
                  <a:pt x="8947" y="21451"/>
                  <a:pt x="9130" y="21043"/>
                  <a:pt x="9040" y="20648"/>
                </a:cubicBezTo>
                <a:lnTo>
                  <a:pt x="7789" y="14958"/>
                </a:lnTo>
                <a:lnTo>
                  <a:pt x="10657" y="14958"/>
                </a:lnTo>
                <a:lnTo>
                  <a:pt x="20779" y="19415"/>
                </a:lnTo>
                <a:cubicBezTo>
                  <a:pt x="20824" y="19415"/>
                  <a:pt x="20917" y="19468"/>
                  <a:pt x="20962" y="19468"/>
                </a:cubicBezTo>
                <a:cubicBezTo>
                  <a:pt x="21097" y="19468"/>
                  <a:pt x="21195" y="19418"/>
                  <a:pt x="21285" y="19362"/>
                </a:cubicBezTo>
                <a:cubicBezTo>
                  <a:pt x="21420" y="19249"/>
                  <a:pt x="21510" y="19024"/>
                  <a:pt x="21510" y="18798"/>
                </a:cubicBezTo>
                <a:lnTo>
                  <a:pt x="21510" y="760"/>
                </a:lnTo>
                <a:cubicBezTo>
                  <a:pt x="21600" y="478"/>
                  <a:pt x="21504" y="313"/>
                  <a:pt x="21369" y="144"/>
                </a:cubicBezTo>
                <a:cubicBezTo>
                  <a:pt x="21235" y="31"/>
                  <a:pt x="21015" y="-36"/>
                  <a:pt x="20835" y="20"/>
                </a:cubicBezTo>
                <a:close/>
                <a:moveTo>
                  <a:pt x="20470" y="1764"/>
                </a:moveTo>
                <a:lnTo>
                  <a:pt x="20470" y="17777"/>
                </a:lnTo>
                <a:lnTo>
                  <a:pt x="11430" y="13778"/>
                </a:lnTo>
                <a:lnTo>
                  <a:pt x="11430" y="5781"/>
                </a:lnTo>
                <a:lnTo>
                  <a:pt x="20470" y="1764"/>
                </a:lnTo>
                <a:close/>
                <a:moveTo>
                  <a:pt x="4190" y="5992"/>
                </a:moveTo>
                <a:lnTo>
                  <a:pt x="10207" y="5992"/>
                </a:lnTo>
                <a:lnTo>
                  <a:pt x="10207" y="13602"/>
                </a:lnTo>
                <a:lnTo>
                  <a:pt x="4190" y="13602"/>
                </a:lnTo>
                <a:cubicBezTo>
                  <a:pt x="2525" y="13545"/>
                  <a:pt x="1167" y="11865"/>
                  <a:pt x="1167" y="9779"/>
                </a:cubicBezTo>
                <a:cubicBezTo>
                  <a:pt x="1167" y="7694"/>
                  <a:pt x="2525" y="5992"/>
                  <a:pt x="4190" y="5992"/>
                </a:cubicBezTo>
                <a:close/>
                <a:moveTo>
                  <a:pt x="2840" y="9022"/>
                </a:moveTo>
                <a:cubicBezTo>
                  <a:pt x="2525" y="9022"/>
                  <a:pt x="2249" y="9367"/>
                  <a:pt x="2249" y="9762"/>
                </a:cubicBezTo>
                <a:cubicBezTo>
                  <a:pt x="2249" y="10156"/>
                  <a:pt x="2525" y="10484"/>
                  <a:pt x="2840" y="10484"/>
                </a:cubicBezTo>
                <a:lnTo>
                  <a:pt x="4639" y="10484"/>
                </a:lnTo>
                <a:cubicBezTo>
                  <a:pt x="4954" y="10484"/>
                  <a:pt x="5216" y="10156"/>
                  <a:pt x="5216" y="9762"/>
                </a:cubicBezTo>
                <a:cubicBezTo>
                  <a:pt x="5216" y="9367"/>
                  <a:pt x="4954" y="9022"/>
                  <a:pt x="4639" y="9022"/>
                </a:cubicBezTo>
                <a:lnTo>
                  <a:pt x="2840" y="902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9" name="Shape"/>
          <p:cNvSpPr/>
          <p:nvPr/>
        </p:nvSpPr>
        <p:spPr>
          <a:xfrm>
            <a:off x="8775699" y="5545368"/>
            <a:ext cx="424182" cy="610871"/>
          </a:xfrm>
          <a:custGeom>
            <a:avLst/>
            <a:gdLst/>
            <a:ahLst/>
            <a:cxnLst>
              <a:cxn ang="0">
                <a:pos x="wd2" y="hd2"/>
              </a:cxn>
              <a:cxn ang="5400000">
                <a:pos x="wd2" y="hd2"/>
              </a:cxn>
              <a:cxn ang="10800000">
                <a:pos x="wd2" y="hd2"/>
              </a:cxn>
              <a:cxn ang="16200000">
                <a:pos x="wd2" y="hd2"/>
              </a:cxn>
            </a:cxnLst>
            <a:rect l="0" t="0" r="r" b="b"/>
            <a:pathLst>
              <a:path w="21600" h="21600" extrusionOk="0">
                <a:moveTo>
                  <a:pt x="21600" y="7499"/>
                </a:moveTo>
                <a:cubicBezTo>
                  <a:pt x="21600" y="3368"/>
                  <a:pt x="16750" y="0"/>
                  <a:pt x="10800" y="0"/>
                </a:cubicBezTo>
                <a:cubicBezTo>
                  <a:pt x="4850" y="0"/>
                  <a:pt x="0" y="3368"/>
                  <a:pt x="0" y="7499"/>
                </a:cubicBezTo>
                <a:cubicBezTo>
                  <a:pt x="0" y="11451"/>
                  <a:pt x="4398" y="14640"/>
                  <a:pt x="9959" y="14954"/>
                </a:cubicBezTo>
                <a:lnTo>
                  <a:pt x="9959" y="21016"/>
                </a:lnTo>
                <a:cubicBezTo>
                  <a:pt x="9959" y="21331"/>
                  <a:pt x="10347" y="21600"/>
                  <a:pt x="10800" y="21600"/>
                </a:cubicBezTo>
                <a:cubicBezTo>
                  <a:pt x="11253" y="21600"/>
                  <a:pt x="11641" y="21331"/>
                  <a:pt x="11641" y="21016"/>
                </a:cubicBezTo>
                <a:lnTo>
                  <a:pt x="11641" y="14954"/>
                </a:lnTo>
                <a:cubicBezTo>
                  <a:pt x="17202" y="14640"/>
                  <a:pt x="21600" y="11406"/>
                  <a:pt x="21600" y="7499"/>
                </a:cubicBezTo>
                <a:close/>
                <a:moveTo>
                  <a:pt x="10800" y="13831"/>
                </a:moveTo>
                <a:cubicBezTo>
                  <a:pt x="5756" y="13831"/>
                  <a:pt x="1681" y="11002"/>
                  <a:pt x="1681" y="7499"/>
                </a:cubicBezTo>
                <a:cubicBezTo>
                  <a:pt x="1681" y="3997"/>
                  <a:pt x="5756" y="1168"/>
                  <a:pt x="10800" y="1168"/>
                </a:cubicBezTo>
                <a:cubicBezTo>
                  <a:pt x="15844" y="1168"/>
                  <a:pt x="19919" y="3997"/>
                  <a:pt x="19919" y="7499"/>
                </a:cubicBezTo>
                <a:cubicBezTo>
                  <a:pt x="19919" y="10957"/>
                  <a:pt x="15844" y="13831"/>
                  <a:pt x="10800" y="1383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0" name="Shape"/>
          <p:cNvSpPr/>
          <p:nvPr/>
        </p:nvSpPr>
        <p:spPr>
          <a:xfrm>
            <a:off x="10071099" y="5545368"/>
            <a:ext cx="442835" cy="609601"/>
          </a:xfrm>
          <a:custGeom>
            <a:avLst/>
            <a:gdLst/>
            <a:ahLst/>
            <a:cxnLst>
              <a:cxn ang="0">
                <a:pos x="wd2" y="hd2"/>
              </a:cxn>
              <a:cxn ang="5400000">
                <a:pos x="wd2" y="hd2"/>
              </a:cxn>
              <a:cxn ang="10800000">
                <a:pos x="wd2" y="hd2"/>
              </a:cxn>
              <a:cxn ang="16200000">
                <a:pos x="wd2" y="hd2"/>
              </a:cxn>
            </a:cxnLst>
            <a:rect l="0" t="0" r="r" b="b"/>
            <a:pathLst>
              <a:path w="21519" h="21600" extrusionOk="0">
                <a:moveTo>
                  <a:pt x="21482" y="17775"/>
                </a:moveTo>
                <a:lnTo>
                  <a:pt x="11546" y="360"/>
                </a:lnTo>
                <a:cubicBezTo>
                  <a:pt x="11423" y="135"/>
                  <a:pt x="11114" y="0"/>
                  <a:pt x="10806" y="0"/>
                </a:cubicBezTo>
                <a:cubicBezTo>
                  <a:pt x="10497" y="0"/>
                  <a:pt x="10189" y="135"/>
                  <a:pt x="10065" y="360"/>
                </a:cubicBezTo>
                <a:lnTo>
                  <a:pt x="67" y="17775"/>
                </a:lnTo>
                <a:cubicBezTo>
                  <a:pt x="-56" y="17955"/>
                  <a:pt x="6" y="18135"/>
                  <a:pt x="129" y="18315"/>
                </a:cubicBezTo>
                <a:cubicBezTo>
                  <a:pt x="253" y="18495"/>
                  <a:pt x="499" y="18585"/>
                  <a:pt x="808" y="18585"/>
                </a:cubicBezTo>
                <a:lnTo>
                  <a:pt x="9942" y="18585"/>
                </a:lnTo>
                <a:lnTo>
                  <a:pt x="9942" y="21015"/>
                </a:lnTo>
                <a:cubicBezTo>
                  <a:pt x="9942" y="21330"/>
                  <a:pt x="10312" y="21600"/>
                  <a:pt x="10744" y="21600"/>
                </a:cubicBezTo>
                <a:cubicBezTo>
                  <a:pt x="11176" y="21600"/>
                  <a:pt x="11546" y="21330"/>
                  <a:pt x="11546" y="21015"/>
                </a:cubicBezTo>
                <a:lnTo>
                  <a:pt x="11546" y="18585"/>
                </a:lnTo>
                <a:lnTo>
                  <a:pt x="20680" y="18585"/>
                </a:lnTo>
                <a:cubicBezTo>
                  <a:pt x="20927" y="18585"/>
                  <a:pt x="21174" y="18495"/>
                  <a:pt x="21359" y="18315"/>
                </a:cubicBezTo>
                <a:cubicBezTo>
                  <a:pt x="21544" y="18180"/>
                  <a:pt x="21544" y="17955"/>
                  <a:pt x="21482" y="17775"/>
                </a:cubicBezTo>
                <a:close/>
                <a:moveTo>
                  <a:pt x="2042" y="17415"/>
                </a:moveTo>
                <a:lnTo>
                  <a:pt x="10806" y="2070"/>
                </a:lnTo>
                <a:lnTo>
                  <a:pt x="19569" y="17415"/>
                </a:lnTo>
                <a:lnTo>
                  <a:pt x="2042" y="1741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1" name="Shape"/>
          <p:cNvSpPr/>
          <p:nvPr/>
        </p:nvSpPr>
        <p:spPr>
          <a:xfrm>
            <a:off x="11379199" y="5545368"/>
            <a:ext cx="424182" cy="610871"/>
          </a:xfrm>
          <a:custGeom>
            <a:avLst/>
            <a:gdLst/>
            <a:ahLst/>
            <a:cxnLst>
              <a:cxn ang="0">
                <a:pos x="wd2" y="hd2"/>
              </a:cxn>
              <a:cxn ang="5400000">
                <a:pos x="wd2" y="hd2"/>
              </a:cxn>
              <a:cxn ang="10800000">
                <a:pos x="wd2" y="hd2"/>
              </a:cxn>
              <a:cxn ang="16200000">
                <a:pos x="wd2" y="hd2"/>
              </a:cxn>
            </a:cxnLst>
            <a:rect l="0" t="0" r="r" b="b"/>
            <a:pathLst>
              <a:path w="21600" h="21600" extrusionOk="0">
                <a:moveTo>
                  <a:pt x="21600" y="7499"/>
                </a:moveTo>
                <a:cubicBezTo>
                  <a:pt x="21600" y="3368"/>
                  <a:pt x="16750" y="0"/>
                  <a:pt x="10800" y="0"/>
                </a:cubicBezTo>
                <a:cubicBezTo>
                  <a:pt x="4850" y="0"/>
                  <a:pt x="0" y="3368"/>
                  <a:pt x="0" y="7499"/>
                </a:cubicBezTo>
                <a:cubicBezTo>
                  <a:pt x="0" y="11451"/>
                  <a:pt x="4398" y="14640"/>
                  <a:pt x="9959" y="14954"/>
                </a:cubicBezTo>
                <a:lnTo>
                  <a:pt x="9959" y="21016"/>
                </a:lnTo>
                <a:cubicBezTo>
                  <a:pt x="9959" y="21331"/>
                  <a:pt x="10347" y="21600"/>
                  <a:pt x="10800" y="21600"/>
                </a:cubicBezTo>
                <a:cubicBezTo>
                  <a:pt x="11253" y="21600"/>
                  <a:pt x="11641" y="21331"/>
                  <a:pt x="11641" y="21016"/>
                </a:cubicBezTo>
                <a:lnTo>
                  <a:pt x="11641" y="14954"/>
                </a:lnTo>
                <a:cubicBezTo>
                  <a:pt x="17267" y="14640"/>
                  <a:pt x="21600" y="11406"/>
                  <a:pt x="21600" y="7499"/>
                </a:cubicBezTo>
                <a:close/>
                <a:moveTo>
                  <a:pt x="11705" y="13786"/>
                </a:moveTo>
                <a:lnTo>
                  <a:pt x="11705" y="7185"/>
                </a:lnTo>
                <a:cubicBezTo>
                  <a:pt x="11705" y="6871"/>
                  <a:pt x="11317" y="6601"/>
                  <a:pt x="10865" y="6601"/>
                </a:cubicBezTo>
                <a:cubicBezTo>
                  <a:pt x="10412" y="6601"/>
                  <a:pt x="10024" y="6871"/>
                  <a:pt x="10024" y="7185"/>
                </a:cubicBezTo>
                <a:lnTo>
                  <a:pt x="10024" y="9385"/>
                </a:lnTo>
                <a:lnTo>
                  <a:pt x="7760" y="7814"/>
                </a:lnTo>
                <a:cubicBezTo>
                  <a:pt x="7437" y="7589"/>
                  <a:pt x="6920" y="7589"/>
                  <a:pt x="6596" y="7814"/>
                </a:cubicBezTo>
                <a:cubicBezTo>
                  <a:pt x="6273" y="8038"/>
                  <a:pt x="6273" y="8397"/>
                  <a:pt x="6596" y="8622"/>
                </a:cubicBezTo>
                <a:lnTo>
                  <a:pt x="10024" y="11002"/>
                </a:lnTo>
                <a:lnTo>
                  <a:pt x="10024" y="13786"/>
                </a:lnTo>
                <a:cubicBezTo>
                  <a:pt x="5368" y="13472"/>
                  <a:pt x="1746" y="10778"/>
                  <a:pt x="1746" y="7499"/>
                </a:cubicBezTo>
                <a:cubicBezTo>
                  <a:pt x="1746" y="3997"/>
                  <a:pt x="5820" y="1168"/>
                  <a:pt x="10865" y="1168"/>
                </a:cubicBezTo>
                <a:cubicBezTo>
                  <a:pt x="15909" y="1168"/>
                  <a:pt x="19983" y="3997"/>
                  <a:pt x="19983" y="7499"/>
                </a:cubicBezTo>
                <a:cubicBezTo>
                  <a:pt x="19983" y="10778"/>
                  <a:pt x="16297" y="13472"/>
                  <a:pt x="11705" y="1378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2" name="Shape"/>
          <p:cNvSpPr/>
          <p:nvPr/>
        </p:nvSpPr>
        <p:spPr>
          <a:xfrm>
            <a:off x="17906999" y="3399068"/>
            <a:ext cx="441964" cy="441961"/>
          </a:xfrm>
          <a:custGeom>
            <a:avLst/>
            <a:gdLst/>
            <a:ahLst/>
            <a:cxnLst>
              <a:cxn ang="0">
                <a:pos x="wd2" y="hd2"/>
              </a:cxn>
              <a:cxn ang="5400000">
                <a:pos x="wd2" y="hd2"/>
              </a:cxn>
              <a:cxn ang="10800000">
                <a:pos x="wd2" y="hd2"/>
              </a:cxn>
              <a:cxn ang="16200000">
                <a:pos x="wd2" y="hd2"/>
              </a:cxn>
            </a:cxnLst>
            <a:rect l="0" t="0" r="r" b="b"/>
            <a:pathLst>
              <a:path w="21600" h="21600" extrusionOk="0">
                <a:moveTo>
                  <a:pt x="20731" y="0"/>
                </a:moveTo>
                <a:lnTo>
                  <a:pt x="807" y="0"/>
                </a:lnTo>
                <a:cubicBezTo>
                  <a:pt x="372" y="0"/>
                  <a:pt x="0" y="372"/>
                  <a:pt x="0" y="807"/>
                </a:cubicBezTo>
                <a:lnTo>
                  <a:pt x="0" y="2297"/>
                </a:lnTo>
                <a:lnTo>
                  <a:pt x="0" y="10800"/>
                </a:lnTo>
                <a:lnTo>
                  <a:pt x="0" y="20793"/>
                </a:lnTo>
                <a:cubicBezTo>
                  <a:pt x="0" y="21228"/>
                  <a:pt x="372" y="21600"/>
                  <a:pt x="807" y="21600"/>
                </a:cubicBezTo>
                <a:cubicBezTo>
                  <a:pt x="1241" y="21600"/>
                  <a:pt x="1614" y="21228"/>
                  <a:pt x="1614" y="20793"/>
                </a:cubicBezTo>
                <a:lnTo>
                  <a:pt x="1614" y="11607"/>
                </a:lnTo>
                <a:lnTo>
                  <a:pt x="20793" y="11607"/>
                </a:lnTo>
                <a:cubicBezTo>
                  <a:pt x="21228" y="11607"/>
                  <a:pt x="21600" y="11234"/>
                  <a:pt x="21600" y="10800"/>
                </a:cubicBezTo>
                <a:lnTo>
                  <a:pt x="21600" y="807"/>
                </a:lnTo>
                <a:cubicBezTo>
                  <a:pt x="21538" y="372"/>
                  <a:pt x="21165" y="0"/>
                  <a:pt x="20731" y="0"/>
                </a:cubicBezTo>
                <a:close/>
                <a:moveTo>
                  <a:pt x="19924" y="9993"/>
                </a:moveTo>
                <a:lnTo>
                  <a:pt x="1552" y="9993"/>
                </a:lnTo>
                <a:lnTo>
                  <a:pt x="1552" y="2297"/>
                </a:lnTo>
                <a:lnTo>
                  <a:pt x="1552" y="1614"/>
                </a:lnTo>
                <a:lnTo>
                  <a:pt x="19924" y="1614"/>
                </a:lnTo>
                <a:lnTo>
                  <a:pt x="19924" y="999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3" name="Shape"/>
          <p:cNvSpPr/>
          <p:nvPr/>
        </p:nvSpPr>
        <p:spPr>
          <a:xfrm>
            <a:off x="13995399" y="3386368"/>
            <a:ext cx="440693" cy="465380"/>
          </a:xfrm>
          <a:custGeom>
            <a:avLst/>
            <a:gdLst/>
            <a:ahLst/>
            <a:cxnLst>
              <a:cxn ang="0">
                <a:pos x="wd2" y="hd2"/>
              </a:cxn>
              <a:cxn ang="5400000">
                <a:pos x="wd2" y="hd2"/>
              </a:cxn>
              <a:cxn ang="10800000">
                <a:pos x="wd2" y="hd2"/>
              </a:cxn>
              <a:cxn ang="16200000">
                <a:pos x="wd2" y="hd2"/>
              </a:cxn>
            </a:cxnLst>
            <a:rect l="0" t="0" r="r" b="b"/>
            <a:pathLst>
              <a:path w="21600" h="20775" extrusionOk="0">
                <a:moveTo>
                  <a:pt x="21164" y="1159"/>
                </a:moveTo>
                <a:cubicBezTo>
                  <a:pt x="20915" y="1046"/>
                  <a:pt x="20604" y="1046"/>
                  <a:pt x="20355" y="1159"/>
                </a:cubicBezTo>
                <a:cubicBezTo>
                  <a:pt x="17305" y="2803"/>
                  <a:pt x="14255" y="1953"/>
                  <a:pt x="11018" y="1103"/>
                </a:cubicBezTo>
                <a:cubicBezTo>
                  <a:pt x="7594" y="139"/>
                  <a:pt x="3984" y="-825"/>
                  <a:pt x="373" y="1159"/>
                </a:cubicBezTo>
                <a:cubicBezTo>
                  <a:pt x="124" y="1273"/>
                  <a:pt x="0" y="1556"/>
                  <a:pt x="0" y="1783"/>
                </a:cubicBezTo>
                <a:lnTo>
                  <a:pt x="0" y="10910"/>
                </a:lnTo>
                <a:cubicBezTo>
                  <a:pt x="0" y="10910"/>
                  <a:pt x="0" y="10910"/>
                  <a:pt x="0" y="10910"/>
                </a:cubicBezTo>
                <a:lnTo>
                  <a:pt x="0" y="20038"/>
                </a:lnTo>
                <a:cubicBezTo>
                  <a:pt x="0" y="20435"/>
                  <a:pt x="373" y="20775"/>
                  <a:pt x="809" y="20775"/>
                </a:cubicBezTo>
                <a:cubicBezTo>
                  <a:pt x="1245" y="20775"/>
                  <a:pt x="1619" y="20435"/>
                  <a:pt x="1619" y="20038"/>
                </a:cubicBezTo>
                <a:lnTo>
                  <a:pt x="1619" y="11364"/>
                </a:lnTo>
                <a:cubicBezTo>
                  <a:pt x="4544" y="10003"/>
                  <a:pt x="7470" y="10797"/>
                  <a:pt x="10582" y="11647"/>
                </a:cubicBezTo>
                <a:cubicBezTo>
                  <a:pt x="12574" y="12214"/>
                  <a:pt x="14566" y="12725"/>
                  <a:pt x="16620" y="12725"/>
                </a:cubicBezTo>
                <a:cubicBezTo>
                  <a:pt x="18176" y="12725"/>
                  <a:pt x="19670" y="12441"/>
                  <a:pt x="21227" y="11534"/>
                </a:cubicBezTo>
                <a:cubicBezTo>
                  <a:pt x="21476" y="11421"/>
                  <a:pt x="21600" y="11137"/>
                  <a:pt x="21600" y="10910"/>
                </a:cubicBezTo>
                <a:lnTo>
                  <a:pt x="21600" y="1783"/>
                </a:lnTo>
                <a:cubicBezTo>
                  <a:pt x="21538" y="1556"/>
                  <a:pt x="21413" y="1329"/>
                  <a:pt x="21164" y="1159"/>
                </a:cubicBezTo>
                <a:close/>
                <a:moveTo>
                  <a:pt x="19982" y="10514"/>
                </a:moveTo>
                <a:cubicBezTo>
                  <a:pt x="17056" y="11874"/>
                  <a:pt x="14130" y="11081"/>
                  <a:pt x="11018" y="10230"/>
                </a:cubicBezTo>
                <a:cubicBezTo>
                  <a:pt x="9026" y="9663"/>
                  <a:pt x="7034" y="9153"/>
                  <a:pt x="4980" y="9153"/>
                </a:cubicBezTo>
                <a:cubicBezTo>
                  <a:pt x="3859" y="9153"/>
                  <a:pt x="2739" y="9323"/>
                  <a:pt x="1556" y="9777"/>
                </a:cubicBezTo>
                <a:lnTo>
                  <a:pt x="1556" y="3200"/>
                </a:lnTo>
                <a:cubicBezTo>
                  <a:pt x="1556" y="3200"/>
                  <a:pt x="1556" y="3200"/>
                  <a:pt x="1556" y="3200"/>
                </a:cubicBezTo>
                <a:lnTo>
                  <a:pt x="1556" y="2236"/>
                </a:lnTo>
                <a:cubicBezTo>
                  <a:pt x="4482" y="876"/>
                  <a:pt x="7408" y="1669"/>
                  <a:pt x="10520" y="2520"/>
                </a:cubicBezTo>
                <a:cubicBezTo>
                  <a:pt x="13570" y="3370"/>
                  <a:pt x="16745" y="4221"/>
                  <a:pt x="19982" y="3030"/>
                </a:cubicBezTo>
                <a:lnTo>
                  <a:pt x="19982" y="1051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4" name="Shape"/>
          <p:cNvSpPr/>
          <p:nvPr/>
        </p:nvSpPr>
        <p:spPr>
          <a:xfrm>
            <a:off x="15290799" y="3360968"/>
            <a:ext cx="441964" cy="526733"/>
          </a:xfrm>
          <a:custGeom>
            <a:avLst/>
            <a:gdLst/>
            <a:ahLst/>
            <a:cxnLst>
              <a:cxn ang="0">
                <a:pos x="wd2" y="hd2"/>
              </a:cxn>
              <a:cxn ang="5400000">
                <a:pos x="wd2" y="hd2"/>
              </a:cxn>
              <a:cxn ang="10800000">
                <a:pos x="wd2" y="hd2"/>
              </a:cxn>
              <a:cxn ang="16200000">
                <a:pos x="wd2" y="hd2"/>
              </a:cxn>
            </a:cxnLst>
            <a:rect l="0" t="0" r="r" b="b"/>
            <a:pathLst>
              <a:path w="21600" h="21330" extrusionOk="0">
                <a:moveTo>
                  <a:pt x="20793" y="4153"/>
                </a:moveTo>
                <a:lnTo>
                  <a:pt x="19117" y="4153"/>
                </a:lnTo>
                <a:cubicBezTo>
                  <a:pt x="19862" y="3124"/>
                  <a:pt x="19738" y="1736"/>
                  <a:pt x="18621" y="810"/>
                </a:cubicBezTo>
                <a:cubicBezTo>
                  <a:pt x="17317" y="-270"/>
                  <a:pt x="15269" y="-270"/>
                  <a:pt x="13965" y="810"/>
                </a:cubicBezTo>
                <a:lnTo>
                  <a:pt x="10800" y="3433"/>
                </a:lnTo>
                <a:lnTo>
                  <a:pt x="7634" y="810"/>
                </a:lnTo>
                <a:cubicBezTo>
                  <a:pt x="6331" y="-270"/>
                  <a:pt x="4283" y="-270"/>
                  <a:pt x="2979" y="810"/>
                </a:cubicBezTo>
                <a:cubicBezTo>
                  <a:pt x="1862" y="1736"/>
                  <a:pt x="1738" y="3124"/>
                  <a:pt x="2483" y="4153"/>
                </a:cubicBezTo>
                <a:lnTo>
                  <a:pt x="807" y="4153"/>
                </a:lnTo>
                <a:cubicBezTo>
                  <a:pt x="372" y="4153"/>
                  <a:pt x="0" y="4461"/>
                  <a:pt x="0" y="4821"/>
                </a:cubicBezTo>
                <a:lnTo>
                  <a:pt x="0" y="20661"/>
                </a:lnTo>
                <a:cubicBezTo>
                  <a:pt x="0" y="21021"/>
                  <a:pt x="372" y="21330"/>
                  <a:pt x="807" y="21330"/>
                </a:cubicBezTo>
                <a:lnTo>
                  <a:pt x="7883" y="21330"/>
                </a:lnTo>
                <a:lnTo>
                  <a:pt x="13717" y="21330"/>
                </a:lnTo>
                <a:lnTo>
                  <a:pt x="20793" y="21330"/>
                </a:lnTo>
                <a:cubicBezTo>
                  <a:pt x="21228" y="21330"/>
                  <a:pt x="21600" y="21021"/>
                  <a:pt x="21600" y="20661"/>
                </a:cubicBezTo>
                <a:lnTo>
                  <a:pt x="21600" y="4770"/>
                </a:lnTo>
                <a:cubicBezTo>
                  <a:pt x="21600" y="4410"/>
                  <a:pt x="21227" y="4153"/>
                  <a:pt x="20793" y="4153"/>
                </a:cubicBezTo>
                <a:close/>
                <a:moveTo>
                  <a:pt x="15083" y="1736"/>
                </a:moveTo>
                <a:cubicBezTo>
                  <a:pt x="15765" y="1170"/>
                  <a:pt x="16821" y="1170"/>
                  <a:pt x="17503" y="1736"/>
                </a:cubicBezTo>
                <a:cubicBezTo>
                  <a:pt x="18186" y="2301"/>
                  <a:pt x="18186" y="3176"/>
                  <a:pt x="17503" y="3741"/>
                </a:cubicBezTo>
                <a:lnTo>
                  <a:pt x="17007" y="4153"/>
                </a:lnTo>
                <a:lnTo>
                  <a:pt x="13779" y="4153"/>
                </a:lnTo>
                <a:lnTo>
                  <a:pt x="12227" y="4153"/>
                </a:lnTo>
                <a:lnTo>
                  <a:pt x="15083" y="1736"/>
                </a:lnTo>
                <a:close/>
                <a:moveTo>
                  <a:pt x="4159" y="3690"/>
                </a:moveTo>
                <a:cubicBezTo>
                  <a:pt x="3476" y="3124"/>
                  <a:pt x="3476" y="2250"/>
                  <a:pt x="4159" y="1684"/>
                </a:cubicBezTo>
                <a:cubicBezTo>
                  <a:pt x="4841" y="1119"/>
                  <a:pt x="5897" y="1119"/>
                  <a:pt x="6579" y="1684"/>
                </a:cubicBezTo>
                <a:lnTo>
                  <a:pt x="9496" y="4101"/>
                </a:lnTo>
                <a:lnTo>
                  <a:pt x="7945" y="4101"/>
                </a:lnTo>
                <a:lnTo>
                  <a:pt x="4717" y="4101"/>
                </a:lnTo>
                <a:lnTo>
                  <a:pt x="4159" y="3690"/>
                </a:lnTo>
                <a:close/>
                <a:moveTo>
                  <a:pt x="1614" y="5439"/>
                </a:moveTo>
                <a:lnTo>
                  <a:pt x="7076" y="5439"/>
                </a:lnTo>
                <a:lnTo>
                  <a:pt x="7076" y="19941"/>
                </a:lnTo>
                <a:lnTo>
                  <a:pt x="1614" y="19941"/>
                </a:lnTo>
                <a:lnTo>
                  <a:pt x="1614" y="5439"/>
                </a:lnTo>
                <a:close/>
                <a:moveTo>
                  <a:pt x="8690" y="19993"/>
                </a:moveTo>
                <a:lnTo>
                  <a:pt x="8690" y="5490"/>
                </a:lnTo>
                <a:lnTo>
                  <a:pt x="12972" y="5490"/>
                </a:lnTo>
                <a:lnTo>
                  <a:pt x="12972" y="19993"/>
                </a:lnTo>
                <a:lnTo>
                  <a:pt x="8690" y="19993"/>
                </a:lnTo>
                <a:close/>
                <a:moveTo>
                  <a:pt x="19986" y="19993"/>
                </a:moveTo>
                <a:lnTo>
                  <a:pt x="14524" y="19993"/>
                </a:lnTo>
                <a:lnTo>
                  <a:pt x="14524" y="5490"/>
                </a:lnTo>
                <a:lnTo>
                  <a:pt x="19986" y="5490"/>
                </a:lnTo>
                <a:lnTo>
                  <a:pt x="19986" y="1999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5" name="Shape"/>
          <p:cNvSpPr/>
          <p:nvPr/>
        </p:nvSpPr>
        <p:spPr>
          <a:xfrm>
            <a:off x="16598899" y="3360968"/>
            <a:ext cx="440694" cy="525781"/>
          </a:xfrm>
          <a:custGeom>
            <a:avLst/>
            <a:gdLst/>
            <a:ahLst/>
            <a:cxnLst>
              <a:cxn ang="0">
                <a:pos x="wd2" y="hd2"/>
              </a:cxn>
              <a:cxn ang="5400000">
                <a:pos x="wd2" y="hd2"/>
              </a:cxn>
              <a:cxn ang="10800000">
                <a:pos x="wd2" y="hd2"/>
              </a:cxn>
              <a:cxn ang="16200000">
                <a:pos x="wd2" y="hd2"/>
              </a:cxn>
            </a:cxnLst>
            <a:rect l="0" t="0" r="r" b="b"/>
            <a:pathLst>
              <a:path w="21600" h="21600" extrusionOk="0">
                <a:moveTo>
                  <a:pt x="20791" y="1722"/>
                </a:moveTo>
                <a:lnTo>
                  <a:pt x="4108" y="1722"/>
                </a:lnTo>
                <a:lnTo>
                  <a:pt x="4108" y="678"/>
                </a:lnTo>
                <a:cubicBezTo>
                  <a:pt x="4108" y="313"/>
                  <a:pt x="3735" y="0"/>
                  <a:pt x="3299" y="0"/>
                </a:cubicBezTo>
                <a:cubicBezTo>
                  <a:pt x="2863" y="0"/>
                  <a:pt x="2490" y="313"/>
                  <a:pt x="2490" y="678"/>
                </a:cubicBezTo>
                <a:lnTo>
                  <a:pt x="2490" y="2400"/>
                </a:lnTo>
                <a:lnTo>
                  <a:pt x="2490" y="10800"/>
                </a:lnTo>
                <a:lnTo>
                  <a:pt x="2490" y="20243"/>
                </a:lnTo>
                <a:lnTo>
                  <a:pt x="809" y="20243"/>
                </a:lnTo>
                <a:cubicBezTo>
                  <a:pt x="374" y="20243"/>
                  <a:pt x="0" y="20557"/>
                  <a:pt x="0" y="20922"/>
                </a:cubicBezTo>
                <a:cubicBezTo>
                  <a:pt x="0" y="21287"/>
                  <a:pt x="373" y="21600"/>
                  <a:pt x="809" y="21600"/>
                </a:cubicBezTo>
                <a:lnTo>
                  <a:pt x="5789" y="21600"/>
                </a:lnTo>
                <a:cubicBezTo>
                  <a:pt x="6225" y="21600"/>
                  <a:pt x="6598" y="21287"/>
                  <a:pt x="6598" y="20922"/>
                </a:cubicBezTo>
                <a:cubicBezTo>
                  <a:pt x="6598" y="20557"/>
                  <a:pt x="6225" y="20243"/>
                  <a:pt x="5789" y="20243"/>
                </a:cubicBezTo>
                <a:lnTo>
                  <a:pt x="4108" y="20243"/>
                </a:lnTo>
                <a:lnTo>
                  <a:pt x="4108" y="11426"/>
                </a:lnTo>
                <a:lnTo>
                  <a:pt x="20791" y="11426"/>
                </a:lnTo>
                <a:cubicBezTo>
                  <a:pt x="21226" y="11426"/>
                  <a:pt x="21600" y="11113"/>
                  <a:pt x="21600" y="10748"/>
                </a:cubicBezTo>
                <a:lnTo>
                  <a:pt x="21600" y="2348"/>
                </a:lnTo>
                <a:cubicBezTo>
                  <a:pt x="21600" y="2035"/>
                  <a:pt x="21227" y="1722"/>
                  <a:pt x="20791" y="1722"/>
                </a:cubicBezTo>
                <a:close/>
                <a:moveTo>
                  <a:pt x="19982" y="10122"/>
                </a:moveTo>
                <a:lnTo>
                  <a:pt x="4108" y="10122"/>
                </a:lnTo>
                <a:lnTo>
                  <a:pt x="4108" y="3078"/>
                </a:lnTo>
                <a:lnTo>
                  <a:pt x="19982" y="3078"/>
                </a:lnTo>
                <a:lnTo>
                  <a:pt x="19982" y="1012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6" name="Shape"/>
          <p:cNvSpPr/>
          <p:nvPr/>
        </p:nvSpPr>
        <p:spPr>
          <a:xfrm>
            <a:off x="19126199" y="3462568"/>
            <a:ext cx="609607" cy="322581"/>
          </a:xfrm>
          <a:custGeom>
            <a:avLst/>
            <a:gdLst/>
            <a:ahLst/>
            <a:cxnLst>
              <a:cxn ang="0">
                <a:pos x="wd2" y="hd2"/>
              </a:cxn>
              <a:cxn ang="5400000">
                <a:pos x="wd2" y="hd2"/>
              </a:cxn>
              <a:cxn ang="10800000">
                <a:pos x="wd2" y="hd2"/>
              </a:cxn>
              <a:cxn ang="16200000">
                <a:pos x="wd2" y="hd2"/>
              </a:cxn>
            </a:cxnLst>
            <a:rect l="0" t="0" r="r" b="b"/>
            <a:pathLst>
              <a:path w="21600" h="21600" extrusionOk="0">
                <a:moveTo>
                  <a:pt x="15930" y="0"/>
                </a:moveTo>
                <a:cubicBezTo>
                  <a:pt x="13005" y="0"/>
                  <a:pt x="10575" y="4252"/>
                  <a:pt x="10260" y="9694"/>
                </a:cubicBezTo>
                <a:lnTo>
                  <a:pt x="585" y="9694"/>
                </a:lnTo>
                <a:cubicBezTo>
                  <a:pt x="270" y="9694"/>
                  <a:pt x="0" y="10205"/>
                  <a:pt x="0" y="10800"/>
                </a:cubicBezTo>
                <a:cubicBezTo>
                  <a:pt x="0" y="11395"/>
                  <a:pt x="270" y="11906"/>
                  <a:pt x="585" y="11906"/>
                </a:cubicBezTo>
                <a:lnTo>
                  <a:pt x="1440" y="11906"/>
                </a:lnTo>
                <a:lnTo>
                  <a:pt x="1440" y="14202"/>
                </a:lnTo>
                <a:cubicBezTo>
                  <a:pt x="1440" y="14797"/>
                  <a:pt x="1710" y="15307"/>
                  <a:pt x="2025" y="15307"/>
                </a:cubicBezTo>
                <a:cubicBezTo>
                  <a:pt x="2340" y="15307"/>
                  <a:pt x="2610" y="14797"/>
                  <a:pt x="2610" y="14202"/>
                </a:cubicBezTo>
                <a:lnTo>
                  <a:pt x="2610" y="11906"/>
                </a:lnTo>
                <a:lnTo>
                  <a:pt x="3015" y="11906"/>
                </a:lnTo>
                <a:lnTo>
                  <a:pt x="3015" y="17603"/>
                </a:lnTo>
                <a:cubicBezTo>
                  <a:pt x="3015" y="18198"/>
                  <a:pt x="3285" y="18709"/>
                  <a:pt x="3600" y="18709"/>
                </a:cubicBezTo>
                <a:cubicBezTo>
                  <a:pt x="3915" y="18709"/>
                  <a:pt x="4185" y="18198"/>
                  <a:pt x="4185" y="17603"/>
                </a:cubicBezTo>
                <a:lnTo>
                  <a:pt x="4185" y="11906"/>
                </a:lnTo>
                <a:lnTo>
                  <a:pt x="4455" y="11906"/>
                </a:lnTo>
                <a:lnTo>
                  <a:pt x="4455" y="14202"/>
                </a:lnTo>
                <a:cubicBezTo>
                  <a:pt x="4455" y="14797"/>
                  <a:pt x="4725" y="15307"/>
                  <a:pt x="5040" y="15307"/>
                </a:cubicBezTo>
                <a:cubicBezTo>
                  <a:pt x="5355" y="15307"/>
                  <a:pt x="5625" y="14797"/>
                  <a:pt x="5625" y="14202"/>
                </a:cubicBezTo>
                <a:lnTo>
                  <a:pt x="5625" y="11906"/>
                </a:lnTo>
                <a:lnTo>
                  <a:pt x="10260" y="11906"/>
                </a:lnTo>
                <a:cubicBezTo>
                  <a:pt x="10530" y="17348"/>
                  <a:pt x="12960" y="21600"/>
                  <a:pt x="15930" y="21600"/>
                </a:cubicBezTo>
                <a:cubicBezTo>
                  <a:pt x="19080" y="21600"/>
                  <a:pt x="21600" y="16753"/>
                  <a:pt x="21600" y="10885"/>
                </a:cubicBezTo>
                <a:cubicBezTo>
                  <a:pt x="21600" y="5017"/>
                  <a:pt x="19080" y="0"/>
                  <a:pt x="15930" y="0"/>
                </a:cubicBezTo>
                <a:close/>
                <a:moveTo>
                  <a:pt x="15930" y="19304"/>
                </a:moveTo>
                <a:cubicBezTo>
                  <a:pt x="13410" y="19304"/>
                  <a:pt x="11385" y="15477"/>
                  <a:pt x="11385" y="10715"/>
                </a:cubicBezTo>
                <a:cubicBezTo>
                  <a:pt x="11385" y="10715"/>
                  <a:pt x="11385" y="10715"/>
                  <a:pt x="11385" y="10715"/>
                </a:cubicBezTo>
                <a:cubicBezTo>
                  <a:pt x="11385" y="10715"/>
                  <a:pt x="11385" y="10715"/>
                  <a:pt x="11385" y="10715"/>
                </a:cubicBezTo>
                <a:cubicBezTo>
                  <a:pt x="11385" y="5953"/>
                  <a:pt x="13410" y="2126"/>
                  <a:pt x="15930" y="2126"/>
                </a:cubicBezTo>
                <a:cubicBezTo>
                  <a:pt x="18450" y="2126"/>
                  <a:pt x="20475" y="5953"/>
                  <a:pt x="20475" y="10715"/>
                </a:cubicBezTo>
                <a:cubicBezTo>
                  <a:pt x="20475" y="15477"/>
                  <a:pt x="18450" y="19304"/>
                  <a:pt x="15930" y="1930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7" name="Shape"/>
          <p:cNvSpPr/>
          <p:nvPr/>
        </p:nvSpPr>
        <p:spPr>
          <a:xfrm>
            <a:off x="12725400" y="5545368"/>
            <a:ext cx="358369" cy="609601"/>
          </a:xfrm>
          <a:custGeom>
            <a:avLst/>
            <a:gdLst/>
            <a:ahLst/>
            <a:cxnLst>
              <a:cxn ang="0">
                <a:pos x="wd2" y="hd2"/>
              </a:cxn>
              <a:cxn ang="5400000">
                <a:pos x="wd2" y="hd2"/>
              </a:cxn>
              <a:cxn ang="10800000">
                <a:pos x="wd2" y="hd2"/>
              </a:cxn>
              <a:cxn ang="16200000">
                <a:pos x="wd2" y="hd2"/>
              </a:cxn>
            </a:cxnLst>
            <a:rect l="0" t="0" r="r" b="b"/>
            <a:pathLst>
              <a:path w="21462" h="21600" extrusionOk="0">
                <a:moveTo>
                  <a:pt x="21379" y="14175"/>
                </a:moveTo>
                <a:lnTo>
                  <a:pt x="11644" y="360"/>
                </a:lnTo>
                <a:cubicBezTo>
                  <a:pt x="11492" y="135"/>
                  <a:pt x="11111" y="0"/>
                  <a:pt x="10731" y="0"/>
                </a:cubicBezTo>
                <a:cubicBezTo>
                  <a:pt x="10351" y="0"/>
                  <a:pt x="9970" y="135"/>
                  <a:pt x="9818" y="360"/>
                </a:cubicBezTo>
                <a:lnTo>
                  <a:pt x="83" y="14175"/>
                </a:lnTo>
                <a:cubicBezTo>
                  <a:pt x="-69" y="14355"/>
                  <a:pt x="7" y="14535"/>
                  <a:pt x="159" y="14715"/>
                </a:cubicBezTo>
                <a:cubicBezTo>
                  <a:pt x="311" y="14895"/>
                  <a:pt x="615" y="14985"/>
                  <a:pt x="996" y="14985"/>
                </a:cubicBezTo>
                <a:lnTo>
                  <a:pt x="9742" y="14985"/>
                </a:lnTo>
                <a:lnTo>
                  <a:pt x="9742" y="21015"/>
                </a:lnTo>
                <a:cubicBezTo>
                  <a:pt x="9742" y="21330"/>
                  <a:pt x="10199" y="21600"/>
                  <a:pt x="10731" y="21600"/>
                </a:cubicBezTo>
                <a:cubicBezTo>
                  <a:pt x="11263" y="21600"/>
                  <a:pt x="11720" y="21330"/>
                  <a:pt x="11720" y="21015"/>
                </a:cubicBezTo>
                <a:lnTo>
                  <a:pt x="11720" y="14985"/>
                </a:lnTo>
                <a:lnTo>
                  <a:pt x="20466" y="14985"/>
                </a:lnTo>
                <a:cubicBezTo>
                  <a:pt x="20770" y="14985"/>
                  <a:pt x="21075" y="14895"/>
                  <a:pt x="21303" y="14715"/>
                </a:cubicBezTo>
                <a:cubicBezTo>
                  <a:pt x="21455" y="14580"/>
                  <a:pt x="21531" y="14355"/>
                  <a:pt x="21379" y="14175"/>
                </a:cubicBezTo>
                <a:close/>
                <a:moveTo>
                  <a:pt x="2441" y="13860"/>
                </a:moveTo>
                <a:lnTo>
                  <a:pt x="10731" y="2115"/>
                </a:lnTo>
                <a:lnTo>
                  <a:pt x="19021" y="13860"/>
                </a:lnTo>
                <a:lnTo>
                  <a:pt x="2441" y="1386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8" name="Shape"/>
          <p:cNvSpPr/>
          <p:nvPr/>
        </p:nvSpPr>
        <p:spPr>
          <a:xfrm>
            <a:off x="8750300" y="4427768"/>
            <a:ext cx="440532" cy="609601"/>
          </a:xfrm>
          <a:custGeom>
            <a:avLst/>
            <a:gdLst/>
            <a:ahLst/>
            <a:cxnLst>
              <a:cxn ang="0">
                <a:pos x="wd2" y="hd2"/>
              </a:cxn>
              <a:cxn ang="5400000">
                <a:pos x="wd2" y="hd2"/>
              </a:cxn>
              <a:cxn ang="10800000">
                <a:pos x="wd2" y="hd2"/>
              </a:cxn>
              <a:cxn ang="16200000">
                <a:pos x="wd2" y="hd2"/>
              </a:cxn>
            </a:cxnLst>
            <a:rect l="0" t="0" r="r" b="b"/>
            <a:pathLst>
              <a:path w="21600" h="21600" extrusionOk="0">
                <a:moveTo>
                  <a:pt x="817" y="0"/>
                </a:moveTo>
                <a:cubicBezTo>
                  <a:pt x="381" y="0"/>
                  <a:pt x="0" y="276"/>
                  <a:pt x="0" y="591"/>
                </a:cubicBezTo>
                <a:lnTo>
                  <a:pt x="0" y="21009"/>
                </a:lnTo>
                <a:cubicBezTo>
                  <a:pt x="0" y="21324"/>
                  <a:pt x="381" y="21600"/>
                  <a:pt x="817" y="21600"/>
                </a:cubicBezTo>
                <a:lnTo>
                  <a:pt x="20802" y="21600"/>
                </a:lnTo>
                <a:cubicBezTo>
                  <a:pt x="21238" y="21600"/>
                  <a:pt x="21600" y="21324"/>
                  <a:pt x="21600" y="21009"/>
                </a:cubicBezTo>
                <a:lnTo>
                  <a:pt x="21600" y="534"/>
                </a:lnTo>
                <a:cubicBezTo>
                  <a:pt x="21600" y="219"/>
                  <a:pt x="21238" y="0"/>
                  <a:pt x="20802" y="0"/>
                </a:cubicBezTo>
                <a:lnTo>
                  <a:pt x="817" y="0"/>
                </a:lnTo>
                <a:close/>
                <a:moveTo>
                  <a:pt x="1615" y="1125"/>
                </a:moveTo>
                <a:lnTo>
                  <a:pt x="20043" y="1125"/>
                </a:lnTo>
                <a:lnTo>
                  <a:pt x="20043" y="20433"/>
                </a:lnTo>
                <a:lnTo>
                  <a:pt x="19985" y="20433"/>
                </a:lnTo>
                <a:lnTo>
                  <a:pt x="14128" y="20433"/>
                </a:lnTo>
                <a:lnTo>
                  <a:pt x="14128" y="14358"/>
                </a:lnTo>
                <a:cubicBezTo>
                  <a:pt x="14128" y="14043"/>
                  <a:pt x="13766" y="13767"/>
                  <a:pt x="13330" y="13767"/>
                </a:cubicBezTo>
                <a:lnTo>
                  <a:pt x="8348" y="13767"/>
                </a:lnTo>
                <a:cubicBezTo>
                  <a:pt x="7912" y="13767"/>
                  <a:pt x="7531" y="14043"/>
                  <a:pt x="7531" y="14358"/>
                </a:cubicBezTo>
                <a:lnTo>
                  <a:pt x="7531" y="20433"/>
                </a:lnTo>
                <a:lnTo>
                  <a:pt x="1615" y="20433"/>
                </a:lnTo>
                <a:lnTo>
                  <a:pt x="1615" y="1125"/>
                </a:lnTo>
                <a:close/>
                <a:moveTo>
                  <a:pt x="3308" y="2700"/>
                </a:moveTo>
                <a:cubicBezTo>
                  <a:pt x="2872" y="2700"/>
                  <a:pt x="2491" y="2976"/>
                  <a:pt x="2491" y="3291"/>
                </a:cubicBezTo>
                <a:lnTo>
                  <a:pt x="2491" y="6891"/>
                </a:lnTo>
                <a:cubicBezTo>
                  <a:pt x="2491" y="7206"/>
                  <a:pt x="2872" y="7467"/>
                  <a:pt x="3308" y="7467"/>
                </a:cubicBezTo>
                <a:lnTo>
                  <a:pt x="8290" y="7467"/>
                </a:lnTo>
                <a:cubicBezTo>
                  <a:pt x="8726" y="7467"/>
                  <a:pt x="9088" y="7206"/>
                  <a:pt x="9088" y="6891"/>
                </a:cubicBezTo>
                <a:lnTo>
                  <a:pt x="9088" y="3291"/>
                </a:lnTo>
                <a:cubicBezTo>
                  <a:pt x="9088" y="2976"/>
                  <a:pt x="8726" y="2700"/>
                  <a:pt x="8290" y="2700"/>
                </a:cubicBezTo>
                <a:lnTo>
                  <a:pt x="3308" y="2700"/>
                </a:lnTo>
                <a:close/>
                <a:moveTo>
                  <a:pt x="13271" y="2700"/>
                </a:moveTo>
                <a:cubicBezTo>
                  <a:pt x="12835" y="2700"/>
                  <a:pt x="12454" y="2976"/>
                  <a:pt x="12454" y="3291"/>
                </a:cubicBezTo>
                <a:lnTo>
                  <a:pt x="12454" y="6891"/>
                </a:lnTo>
                <a:cubicBezTo>
                  <a:pt x="12516" y="7206"/>
                  <a:pt x="12835" y="7467"/>
                  <a:pt x="13271" y="7467"/>
                </a:cubicBezTo>
                <a:lnTo>
                  <a:pt x="18253" y="7467"/>
                </a:lnTo>
                <a:cubicBezTo>
                  <a:pt x="18689" y="7467"/>
                  <a:pt x="19051" y="7206"/>
                  <a:pt x="19051" y="6891"/>
                </a:cubicBezTo>
                <a:lnTo>
                  <a:pt x="19051" y="3291"/>
                </a:lnTo>
                <a:cubicBezTo>
                  <a:pt x="19051" y="2976"/>
                  <a:pt x="18689" y="2700"/>
                  <a:pt x="18253" y="2700"/>
                </a:cubicBezTo>
                <a:lnTo>
                  <a:pt x="13271" y="2700"/>
                </a:lnTo>
                <a:close/>
                <a:moveTo>
                  <a:pt x="4106" y="3867"/>
                </a:moveTo>
                <a:lnTo>
                  <a:pt x="7531" y="3867"/>
                </a:lnTo>
                <a:lnTo>
                  <a:pt x="7531" y="6342"/>
                </a:lnTo>
                <a:lnTo>
                  <a:pt x="4106" y="6342"/>
                </a:lnTo>
                <a:lnTo>
                  <a:pt x="4106" y="3867"/>
                </a:lnTo>
                <a:close/>
                <a:moveTo>
                  <a:pt x="14069" y="3867"/>
                </a:moveTo>
                <a:lnTo>
                  <a:pt x="17494" y="3867"/>
                </a:lnTo>
                <a:lnTo>
                  <a:pt x="17494" y="6342"/>
                </a:lnTo>
                <a:lnTo>
                  <a:pt x="14069" y="6342"/>
                </a:lnTo>
                <a:lnTo>
                  <a:pt x="14069" y="3867"/>
                </a:lnTo>
                <a:close/>
                <a:moveTo>
                  <a:pt x="3308" y="8100"/>
                </a:moveTo>
                <a:cubicBezTo>
                  <a:pt x="2872" y="8100"/>
                  <a:pt x="2491" y="8376"/>
                  <a:pt x="2491" y="8691"/>
                </a:cubicBezTo>
                <a:lnTo>
                  <a:pt x="2491" y="12291"/>
                </a:lnTo>
                <a:cubicBezTo>
                  <a:pt x="2491" y="12606"/>
                  <a:pt x="2872" y="12867"/>
                  <a:pt x="3308" y="12867"/>
                </a:cubicBezTo>
                <a:lnTo>
                  <a:pt x="8290" y="12867"/>
                </a:lnTo>
                <a:cubicBezTo>
                  <a:pt x="8726" y="12867"/>
                  <a:pt x="9088" y="12606"/>
                  <a:pt x="9088" y="12291"/>
                </a:cubicBezTo>
                <a:lnTo>
                  <a:pt x="9088" y="8691"/>
                </a:lnTo>
                <a:cubicBezTo>
                  <a:pt x="9088" y="8331"/>
                  <a:pt x="8726" y="8100"/>
                  <a:pt x="8290" y="8100"/>
                </a:cubicBezTo>
                <a:lnTo>
                  <a:pt x="3308" y="8100"/>
                </a:lnTo>
                <a:close/>
                <a:moveTo>
                  <a:pt x="13271" y="8100"/>
                </a:moveTo>
                <a:cubicBezTo>
                  <a:pt x="12835" y="8100"/>
                  <a:pt x="12454" y="8376"/>
                  <a:pt x="12454" y="8691"/>
                </a:cubicBezTo>
                <a:lnTo>
                  <a:pt x="12454" y="12291"/>
                </a:lnTo>
                <a:cubicBezTo>
                  <a:pt x="12516" y="12606"/>
                  <a:pt x="12835" y="12867"/>
                  <a:pt x="13271" y="12867"/>
                </a:cubicBezTo>
                <a:lnTo>
                  <a:pt x="18253" y="12867"/>
                </a:lnTo>
                <a:cubicBezTo>
                  <a:pt x="18689" y="12867"/>
                  <a:pt x="19051" y="12606"/>
                  <a:pt x="19051" y="12291"/>
                </a:cubicBezTo>
                <a:lnTo>
                  <a:pt x="19051" y="8691"/>
                </a:lnTo>
                <a:cubicBezTo>
                  <a:pt x="19051" y="8376"/>
                  <a:pt x="18689" y="8100"/>
                  <a:pt x="18253" y="8100"/>
                </a:cubicBezTo>
                <a:lnTo>
                  <a:pt x="13271" y="8100"/>
                </a:lnTo>
                <a:close/>
                <a:moveTo>
                  <a:pt x="4048" y="9225"/>
                </a:moveTo>
                <a:lnTo>
                  <a:pt x="7472" y="9225"/>
                </a:lnTo>
                <a:lnTo>
                  <a:pt x="7472" y="11700"/>
                </a:lnTo>
                <a:lnTo>
                  <a:pt x="4048" y="11700"/>
                </a:lnTo>
                <a:lnTo>
                  <a:pt x="4048" y="9225"/>
                </a:lnTo>
                <a:close/>
                <a:moveTo>
                  <a:pt x="14069" y="9225"/>
                </a:moveTo>
                <a:lnTo>
                  <a:pt x="17494" y="9225"/>
                </a:lnTo>
                <a:lnTo>
                  <a:pt x="17494" y="11700"/>
                </a:lnTo>
                <a:lnTo>
                  <a:pt x="14069" y="11700"/>
                </a:lnTo>
                <a:lnTo>
                  <a:pt x="14069" y="9225"/>
                </a:lnTo>
                <a:close/>
                <a:moveTo>
                  <a:pt x="9146" y="14934"/>
                </a:moveTo>
                <a:lnTo>
                  <a:pt x="12571" y="14934"/>
                </a:lnTo>
                <a:lnTo>
                  <a:pt x="12571" y="20391"/>
                </a:lnTo>
                <a:lnTo>
                  <a:pt x="9146" y="20391"/>
                </a:lnTo>
                <a:lnTo>
                  <a:pt x="9146" y="1493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9" name="Shape"/>
          <p:cNvSpPr/>
          <p:nvPr/>
        </p:nvSpPr>
        <p:spPr>
          <a:xfrm>
            <a:off x="6070599" y="4427768"/>
            <a:ext cx="581197" cy="609283"/>
          </a:xfrm>
          <a:custGeom>
            <a:avLst/>
            <a:gdLst/>
            <a:ahLst/>
            <a:cxnLst>
              <a:cxn ang="0">
                <a:pos x="wd2" y="hd2"/>
              </a:cxn>
              <a:cxn ang="5400000">
                <a:pos x="wd2" y="hd2"/>
              </a:cxn>
              <a:cxn ang="10800000">
                <a:pos x="wd2" y="hd2"/>
              </a:cxn>
              <a:cxn ang="16200000">
                <a:pos x="wd2" y="hd2"/>
              </a:cxn>
            </a:cxnLst>
            <a:rect l="0" t="0" r="r" b="b"/>
            <a:pathLst>
              <a:path w="21489" h="21544" extrusionOk="0">
                <a:moveTo>
                  <a:pt x="21306" y="9689"/>
                </a:moveTo>
                <a:lnTo>
                  <a:pt x="11211" y="169"/>
                </a:lnTo>
                <a:cubicBezTo>
                  <a:pt x="10976" y="-56"/>
                  <a:pt x="10600" y="-56"/>
                  <a:pt x="10365" y="169"/>
                </a:cubicBezTo>
                <a:lnTo>
                  <a:pt x="5998" y="4300"/>
                </a:lnTo>
                <a:lnTo>
                  <a:pt x="5998" y="3581"/>
                </a:lnTo>
                <a:cubicBezTo>
                  <a:pt x="5998" y="3267"/>
                  <a:pt x="5717" y="2998"/>
                  <a:pt x="5388" y="2998"/>
                </a:cubicBezTo>
                <a:cubicBezTo>
                  <a:pt x="5059" y="2998"/>
                  <a:pt x="4778" y="3267"/>
                  <a:pt x="4778" y="3581"/>
                </a:cubicBezTo>
                <a:lnTo>
                  <a:pt x="4778" y="5423"/>
                </a:lnTo>
                <a:lnTo>
                  <a:pt x="2758" y="7309"/>
                </a:lnTo>
                <a:cubicBezTo>
                  <a:pt x="2758" y="7309"/>
                  <a:pt x="2758" y="7309"/>
                  <a:pt x="2758" y="7309"/>
                </a:cubicBezTo>
                <a:lnTo>
                  <a:pt x="176" y="9779"/>
                </a:lnTo>
                <a:cubicBezTo>
                  <a:pt x="-59" y="10003"/>
                  <a:pt x="-59" y="10362"/>
                  <a:pt x="176" y="10587"/>
                </a:cubicBezTo>
                <a:cubicBezTo>
                  <a:pt x="317" y="10722"/>
                  <a:pt x="458" y="10766"/>
                  <a:pt x="598" y="10766"/>
                </a:cubicBezTo>
                <a:cubicBezTo>
                  <a:pt x="739" y="10766"/>
                  <a:pt x="927" y="10722"/>
                  <a:pt x="1021" y="10587"/>
                </a:cubicBezTo>
                <a:lnTo>
                  <a:pt x="2618" y="9105"/>
                </a:lnTo>
                <a:lnTo>
                  <a:pt x="2618" y="20960"/>
                </a:lnTo>
                <a:cubicBezTo>
                  <a:pt x="2618" y="21275"/>
                  <a:pt x="2899" y="21544"/>
                  <a:pt x="3228" y="21544"/>
                </a:cubicBezTo>
                <a:lnTo>
                  <a:pt x="18301" y="21544"/>
                </a:lnTo>
                <a:cubicBezTo>
                  <a:pt x="18630" y="21544"/>
                  <a:pt x="18911" y="21275"/>
                  <a:pt x="18911" y="20960"/>
                </a:cubicBezTo>
                <a:lnTo>
                  <a:pt x="18911" y="8970"/>
                </a:lnTo>
                <a:lnTo>
                  <a:pt x="20508" y="10452"/>
                </a:lnTo>
                <a:cubicBezTo>
                  <a:pt x="20743" y="10677"/>
                  <a:pt x="21118" y="10677"/>
                  <a:pt x="21353" y="10452"/>
                </a:cubicBezTo>
                <a:cubicBezTo>
                  <a:pt x="21541" y="10272"/>
                  <a:pt x="21541" y="9913"/>
                  <a:pt x="21306" y="9689"/>
                </a:cubicBezTo>
                <a:close/>
                <a:moveTo>
                  <a:pt x="17691" y="20421"/>
                </a:moveTo>
                <a:lnTo>
                  <a:pt x="3791" y="20421"/>
                </a:lnTo>
                <a:lnTo>
                  <a:pt x="3791" y="7982"/>
                </a:lnTo>
                <a:lnTo>
                  <a:pt x="10788" y="1381"/>
                </a:lnTo>
                <a:lnTo>
                  <a:pt x="17691" y="7848"/>
                </a:lnTo>
                <a:lnTo>
                  <a:pt x="17691" y="2042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0" name="Shape"/>
          <p:cNvSpPr/>
          <p:nvPr/>
        </p:nvSpPr>
        <p:spPr>
          <a:xfrm>
            <a:off x="3454400" y="4427768"/>
            <a:ext cx="581026" cy="609204"/>
          </a:xfrm>
          <a:custGeom>
            <a:avLst/>
            <a:gdLst/>
            <a:ahLst/>
            <a:cxnLst>
              <a:cxn ang="0">
                <a:pos x="wd2" y="hd2"/>
              </a:cxn>
              <a:cxn ang="5400000">
                <a:pos x="wd2" y="hd2"/>
              </a:cxn>
              <a:cxn ang="10800000">
                <a:pos x="wd2" y="hd2"/>
              </a:cxn>
              <a:cxn ang="16200000">
                <a:pos x="wd2" y="hd2"/>
              </a:cxn>
            </a:cxnLst>
            <a:rect l="0" t="0" r="r" b="b"/>
            <a:pathLst>
              <a:path w="21483" h="21600" extrusionOk="0">
                <a:moveTo>
                  <a:pt x="10785" y="0"/>
                </a:moveTo>
                <a:cubicBezTo>
                  <a:pt x="10632" y="0"/>
                  <a:pt x="10477" y="56"/>
                  <a:pt x="10359" y="169"/>
                </a:cubicBezTo>
                <a:lnTo>
                  <a:pt x="6001" y="4306"/>
                </a:lnTo>
                <a:lnTo>
                  <a:pt x="6001" y="3588"/>
                </a:lnTo>
                <a:cubicBezTo>
                  <a:pt x="6001" y="3273"/>
                  <a:pt x="5714" y="3011"/>
                  <a:pt x="5385" y="3011"/>
                </a:cubicBezTo>
                <a:cubicBezTo>
                  <a:pt x="5056" y="3011"/>
                  <a:pt x="4783" y="3273"/>
                  <a:pt x="4783" y="3588"/>
                </a:cubicBezTo>
                <a:lnTo>
                  <a:pt x="4783" y="5432"/>
                </a:lnTo>
                <a:lnTo>
                  <a:pt x="2758" y="7331"/>
                </a:lnTo>
                <a:lnTo>
                  <a:pt x="176" y="9808"/>
                </a:lnTo>
                <a:cubicBezTo>
                  <a:pt x="-59" y="10033"/>
                  <a:pt x="-59" y="10385"/>
                  <a:pt x="176" y="10610"/>
                </a:cubicBezTo>
                <a:cubicBezTo>
                  <a:pt x="317" y="10745"/>
                  <a:pt x="460" y="10793"/>
                  <a:pt x="601" y="10793"/>
                </a:cubicBezTo>
                <a:cubicBezTo>
                  <a:pt x="742" y="10793"/>
                  <a:pt x="933" y="10745"/>
                  <a:pt x="1027" y="10610"/>
                </a:cubicBezTo>
                <a:lnTo>
                  <a:pt x="2612" y="9133"/>
                </a:lnTo>
                <a:lnTo>
                  <a:pt x="2612" y="21023"/>
                </a:lnTo>
                <a:cubicBezTo>
                  <a:pt x="2612" y="21338"/>
                  <a:pt x="2899" y="21600"/>
                  <a:pt x="3228" y="21600"/>
                </a:cubicBezTo>
                <a:lnTo>
                  <a:pt x="8863" y="21600"/>
                </a:lnTo>
                <a:lnTo>
                  <a:pt x="12619" y="21600"/>
                </a:lnTo>
                <a:lnTo>
                  <a:pt x="18254" y="21600"/>
                </a:lnTo>
                <a:cubicBezTo>
                  <a:pt x="18583" y="21600"/>
                  <a:pt x="18870" y="21338"/>
                  <a:pt x="18870" y="21023"/>
                </a:cubicBezTo>
                <a:lnTo>
                  <a:pt x="18870" y="8992"/>
                </a:lnTo>
                <a:lnTo>
                  <a:pt x="20455" y="10483"/>
                </a:lnTo>
                <a:cubicBezTo>
                  <a:pt x="20690" y="10709"/>
                  <a:pt x="21071" y="10709"/>
                  <a:pt x="21306" y="10483"/>
                </a:cubicBezTo>
                <a:cubicBezTo>
                  <a:pt x="21541" y="10303"/>
                  <a:pt x="21541" y="9935"/>
                  <a:pt x="21306" y="9709"/>
                </a:cubicBezTo>
                <a:lnTo>
                  <a:pt x="11211" y="169"/>
                </a:lnTo>
                <a:cubicBezTo>
                  <a:pt x="11093" y="56"/>
                  <a:pt x="10938" y="0"/>
                  <a:pt x="10785" y="0"/>
                </a:cubicBezTo>
                <a:close/>
                <a:moveTo>
                  <a:pt x="10785" y="1379"/>
                </a:moveTo>
                <a:lnTo>
                  <a:pt x="17696" y="7866"/>
                </a:lnTo>
                <a:lnTo>
                  <a:pt x="17696" y="20474"/>
                </a:lnTo>
                <a:lnTo>
                  <a:pt x="13236" y="20474"/>
                </a:lnTo>
                <a:lnTo>
                  <a:pt x="13236" y="14438"/>
                </a:lnTo>
                <a:cubicBezTo>
                  <a:pt x="13236" y="14122"/>
                  <a:pt x="12948" y="13861"/>
                  <a:pt x="12619" y="13861"/>
                </a:cubicBezTo>
                <a:lnTo>
                  <a:pt x="8863" y="13861"/>
                </a:lnTo>
                <a:cubicBezTo>
                  <a:pt x="8534" y="13861"/>
                  <a:pt x="8246" y="14122"/>
                  <a:pt x="8246" y="14438"/>
                </a:cubicBezTo>
                <a:lnTo>
                  <a:pt x="8246" y="20474"/>
                </a:lnTo>
                <a:lnTo>
                  <a:pt x="3786" y="20474"/>
                </a:lnTo>
                <a:lnTo>
                  <a:pt x="3786" y="8007"/>
                </a:lnTo>
                <a:lnTo>
                  <a:pt x="10785" y="1379"/>
                </a:lnTo>
                <a:close/>
                <a:moveTo>
                  <a:pt x="9068" y="6304"/>
                </a:moveTo>
                <a:cubicBezTo>
                  <a:pt x="8739" y="6304"/>
                  <a:pt x="8452" y="6580"/>
                  <a:pt x="8452" y="6895"/>
                </a:cubicBezTo>
                <a:lnTo>
                  <a:pt x="8452" y="10497"/>
                </a:lnTo>
                <a:cubicBezTo>
                  <a:pt x="8452" y="10813"/>
                  <a:pt x="8739" y="11074"/>
                  <a:pt x="9068" y="11074"/>
                </a:cubicBezTo>
                <a:lnTo>
                  <a:pt x="12825" y="11074"/>
                </a:lnTo>
                <a:cubicBezTo>
                  <a:pt x="13153" y="11074"/>
                  <a:pt x="13426" y="10813"/>
                  <a:pt x="13426" y="10497"/>
                </a:cubicBezTo>
                <a:lnTo>
                  <a:pt x="13426" y="6895"/>
                </a:lnTo>
                <a:cubicBezTo>
                  <a:pt x="13426" y="6580"/>
                  <a:pt x="13153" y="6304"/>
                  <a:pt x="12825" y="6304"/>
                </a:cubicBezTo>
                <a:lnTo>
                  <a:pt x="9068" y="6304"/>
                </a:lnTo>
                <a:close/>
                <a:moveTo>
                  <a:pt x="9670" y="7472"/>
                </a:moveTo>
                <a:lnTo>
                  <a:pt x="12252" y="7472"/>
                </a:lnTo>
                <a:lnTo>
                  <a:pt x="12252" y="9949"/>
                </a:lnTo>
                <a:lnTo>
                  <a:pt x="9670" y="9949"/>
                </a:lnTo>
                <a:lnTo>
                  <a:pt x="9670" y="7472"/>
                </a:lnTo>
                <a:close/>
                <a:moveTo>
                  <a:pt x="9479" y="15029"/>
                </a:moveTo>
                <a:lnTo>
                  <a:pt x="12062" y="15029"/>
                </a:lnTo>
                <a:lnTo>
                  <a:pt x="12062" y="20474"/>
                </a:lnTo>
                <a:lnTo>
                  <a:pt x="9479" y="20474"/>
                </a:lnTo>
                <a:lnTo>
                  <a:pt x="9479" y="1502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1" name="Shape"/>
          <p:cNvSpPr/>
          <p:nvPr/>
        </p:nvSpPr>
        <p:spPr>
          <a:xfrm>
            <a:off x="4762499" y="4427768"/>
            <a:ext cx="581156" cy="609204"/>
          </a:xfrm>
          <a:custGeom>
            <a:avLst/>
            <a:gdLst/>
            <a:ahLst/>
            <a:cxnLst>
              <a:cxn ang="0">
                <a:pos x="wd2" y="hd2"/>
              </a:cxn>
              <a:cxn ang="5400000">
                <a:pos x="wd2" y="hd2"/>
              </a:cxn>
              <a:cxn ang="10800000">
                <a:pos x="wd2" y="hd2"/>
              </a:cxn>
              <a:cxn ang="16200000">
                <a:pos x="wd2" y="hd2"/>
              </a:cxn>
            </a:cxnLst>
            <a:rect l="0" t="0" r="r" b="b"/>
            <a:pathLst>
              <a:path w="21487" h="21600" extrusionOk="0">
                <a:moveTo>
                  <a:pt x="10785" y="0"/>
                </a:moveTo>
                <a:cubicBezTo>
                  <a:pt x="10632" y="0"/>
                  <a:pt x="10477" y="56"/>
                  <a:pt x="10359" y="169"/>
                </a:cubicBezTo>
                <a:lnTo>
                  <a:pt x="2758" y="7331"/>
                </a:lnTo>
                <a:lnTo>
                  <a:pt x="176" y="9808"/>
                </a:lnTo>
                <a:cubicBezTo>
                  <a:pt x="-59" y="10033"/>
                  <a:pt x="-59" y="10385"/>
                  <a:pt x="176" y="10610"/>
                </a:cubicBezTo>
                <a:cubicBezTo>
                  <a:pt x="317" y="10745"/>
                  <a:pt x="460" y="10793"/>
                  <a:pt x="601" y="10793"/>
                </a:cubicBezTo>
                <a:cubicBezTo>
                  <a:pt x="742" y="10793"/>
                  <a:pt x="933" y="10745"/>
                  <a:pt x="1027" y="10610"/>
                </a:cubicBezTo>
                <a:lnTo>
                  <a:pt x="2612" y="9133"/>
                </a:lnTo>
                <a:lnTo>
                  <a:pt x="2612" y="21023"/>
                </a:lnTo>
                <a:cubicBezTo>
                  <a:pt x="2612" y="21338"/>
                  <a:pt x="2899" y="21600"/>
                  <a:pt x="3228" y="21600"/>
                </a:cubicBezTo>
                <a:lnTo>
                  <a:pt x="18298" y="21600"/>
                </a:lnTo>
                <a:cubicBezTo>
                  <a:pt x="18627" y="21600"/>
                  <a:pt x="18914" y="21338"/>
                  <a:pt x="18914" y="21023"/>
                </a:cubicBezTo>
                <a:lnTo>
                  <a:pt x="18914" y="8992"/>
                </a:lnTo>
                <a:lnTo>
                  <a:pt x="20514" y="10483"/>
                </a:lnTo>
                <a:cubicBezTo>
                  <a:pt x="20749" y="10709"/>
                  <a:pt x="21115" y="10709"/>
                  <a:pt x="21350" y="10483"/>
                </a:cubicBezTo>
                <a:cubicBezTo>
                  <a:pt x="21538" y="10303"/>
                  <a:pt x="21541" y="9935"/>
                  <a:pt x="21306" y="9709"/>
                </a:cubicBezTo>
                <a:lnTo>
                  <a:pt x="11211" y="169"/>
                </a:lnTo>
                <a:cubicBezTo>
                  <a:pt x="11093" y="56"/>
                  <a:pt x="10938" y="0"/>
                  <a:pt x="10785" y="0"/>
                </a:cubicBezTo>
                <a:close/>
                <a:moveTo>
                  <a:pt x="10741" y="1379"/>
                </a:moveTo>
                <a:lnTo>
                  <a:pt x="17638" y="7866"/>
                </a:lnTo>
                <a:lnTo>
                  <a:pt x="17638" y="20474"/>
                </a:lnTo>
                <a:lnTo>
                  <a:pt x="3742" y="20474"/>
                </a:lnTo>
                <a:lnTo>
                  <a:pt x="3742" y="8007"/>
                </a:lnTo>
                <a:lnTo>
                  <a:pt x="10741" y="1379"/>
                </a:lnTo>
                <a:close/>
                <a:moveTo>
                  <a:pt x="10756" y="8556"/>
                </a:moveTo>
                <a:cubicBezTo>
                  <a:pt x="9723" y="8556"/>
                  <a:pt x="8833" y="9363"/>
                  <a:pt x="8833" y="10399"/>
                </a:cubicBezTo>
                <a:lnTo>
                  <a:pt x="8833" y="11074"/>
                </a:lnTo>
                <a:lnTo>
                  <a:pt x="8129" y="11074"/>
                </a:lnTo>
                <a:cubicBezTo>
                  <a:pt x="7800" y="11074"/>
                  <a:pt x="7513" y="11350"/>
                  <a:pt x="7513" y="11665"/>
                </a:cubicBezTo>
                <a:lnTo>
                  <a:pt x="7513" y="16295"/>
                </a:lnTo>
                <a:cubicBezTo>
                  <a:pt x="7513" y="16610"/>
                  <a:pt x="7800" y="16886"/>
                  <a:pt x="8129" y="16886"/>
                </a:cubicBezTo>
                <a:lnTo>
                  <a:pt x="13382" y="16886"/>
                </a:lnTo>
                <a:cubicBezTo>
                  <a:pt x="13711" y="16886"/>
                  <a:pt x="13999" y="16610"/>
                  <a:pt x="13999" y="16295"/>
                </a:cubicBezTo>
                <a:lnTo>
                  <a:pt x="13999" y="11665"/>
                </a:lnTo>
                <a:cubicBezTo>
                  <a:pt x="13999" y="11350"/>
                  <a:pt x="13711" y="11074"/>
                  <a:pt x="13382" y="11074"/>
                </a:cubicBezTo>
                <a:lnTo>
                  <a:pt x="12678" y="11074"/>
                </a:lnTo>
                <a:lnTo>
                  <a:pt x="12678" y="10399"/>
                </a:lnTo>
                <a:cubicBezTo>
                  <a:pt x="12678" y="9363"/>
                  <a:pt x="11836" y="8556"/>
                  <a:pt x="10756" y="8556"/>
                </a:cubicBezTo>
                <a:close/>
                <a:moveTo>
                  <a:pt x="10756" y="9681"/>
                </a:moveTo>
                <a:cubicBezTo>
                  <a:pt x="11131" y="9681"/>
                  <a:pt x="11460" y="9997"/>
                  <a:pt x="11460" y="10357"/>
                </a:cubicBezTo>
                <a:lnTo>
                  <a:pt x="11460" y="11032"/>
                </a:lnTo>
                <a:lnTo>
                  <a:pt x="10051" y="11032"/>
                </a:lnTo>
                <a:lnTo>
                  <a:pt x="10051" y="10357"/>
                </a:lnTo>
                <a:cubicBezTo>
                  <a:pt x="10051" y="9997"/>
                  <a:pt x="10380" y="9681"/>
                  <a:pt x="10756" y="9681"/>
                </a:cubicBezTo>
                <a:close/>
                <a:moveTo>
                  <a:pt x="8731" y="12242"/>
                </a:moveTo>
                <a:lnTo>
                  <a:pt x="12825" y="12242"/>
                </a:lnTo>
                <a:lnTo>
                  <a:pt x="12825" y="15718"/>
                </a:lnTo>
                <a:lnTo>
                  <a:pt x="8731" y="15718"/>
                </a:lnTo>
                <a:lnTo>
                  <a:pt x="8731" y="12242"/>
                </a:lnTo>
                <a:close/>
                <a:moveTo>
                  <a:pt x="10741" y="12876"/>
                </a:moveTo>
                <a:cubicBezTo>
                  <a:pt x="10412" y="12876"/>
                  <a:pt x="10139" y="13151"/>
                  <a:pt x="10139" y="13467"/>
                </a:cubicBezTo>
                <a:lnTo>
                  <a:pt x="10139" y="14142"/>
                </a:lnTo>
                <a:cubicBezTo>
                  <a:pt x="10139" y="14457"/>
                  <a:pt x="10412" y="14719"/>
                  <a:pt x="10741" y="14719"/>
                </a:cubicBezTo>
                <a:cubicBezTo>
                  <a:pt x="11070" y="14719"/>
                  <a:pt x="11357" y="14457"/>
                  <a:pt x="11357" y="14142"/>
                </a:cubicBezTo>
                <a:lnTo>
                  <a:pt x="11357" y="13467"/>
                </a:lnTo>
                <a:cubicBezTo>
                  <a:pt x="11357" y="13151"/>
                  <a:pt x="11117" y="12876"/>
                  <a:pt x="10741" y="1287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2" name="Shape"/>
          <p:cNvSpPr/>
          <p:nvPr/>
        </p:nvSpPr>
        <p:spPr>
          <a:xfrm>
            <a:off x="10007599" y="4427768"/>
            <a:ext cx="556261" cy="609283"/>
          </a:xfrm>
          <a:custGeom>
            <a:avLst/>
            <a:gdLst/>
            <a:ahLst/>
            <a:cxnLst>
              <a:cxn ang="0">
                <a:pos x="wd2" y="hd2"/>
              </a:cxn>
              <a:cxn ang="5400000">
                <a:pos x="wd2" y="hd2"/>
              </a:cxn>
              <a:cxn ang="10800000">
                <a:pos x="wd2" y="hd2"/>
              </a:cxn>
              <a:cxn ang="16200000">
                <a:pos x="wd2" y="hd2"/>
              </a:cxn>
            </a:cxnLst>
            <a:rect l="0" t="0" r="r" b="b"/>
            <a:pathLst>
              <a:path w="21502" h="21544" extrusionOk="0">
                <a:moveTo>
                  <a:pt x="21306" y="9419"/>
                </a:moveTo>
                <a:lnTo>
                  <a:pt x="11193" y="169"/>
                </a:lnTo>
                <a:cubicBezTo>
                  <a:pt x="10947" y="-56"/>
                  <a:pt x="10555" y="-56"/>
                  <a:pt x="10309" y="169"/>
                </a:cubicBezTo>
                <a:lnTo>
                  <a:pt x="196" y="9419"/>
                </a:lnTo>
                <a:cubicBezTo>
                  <a:pt x="0" y="9599"/>
                  <a:pt x="-49" y="9823"/>
                  <a:pt x="49" y="10048"/>
                </a:cubicBezTo>
                <a:cubicBezTo>
                  <a:pt x="147" y="10272"/>
                  <a:pt x="393" y="10407"/>
                  <a:pt x="638" y="10407"/>
                </a:cubicBezTo>
                <a:lnTo>
                  <a:pt x="3829" y="10407"/>
                </a:lnTo>
                <a:lnTo>
                  <a:pt x="3829" y="17413"/>
                </a:lnTo>
                <a:lnTo>
                  <a:pt x="2896" y="17413"/>
                </a:lnTo>
                <a:cubicBezTo>
                  <a:pt x="2553" y="17413"/>
                  <a:pt x="2258" y="17682"/>
                  <a:pt x="2258" y="17996"/>
                </a:cubicBezTo>
                <a:lnTo>
                  <a:pt x="2258" y="20960"/>
                </a:lnTo>
                <a:cubicBezTo>
                  <a:pt x="2258" y="21275"/>
                  <a:pt x="2553" y="21544"/>
                  <a:pt x="2896" y="21544"/>
                </a:cubicBezTo>
                <a:lnTo>
                  <a:pt x="18606" y="21544"/>
                </a:lnTo>
                <a:cubicBezTo>
                  <a:pt x="18949" y="21544"/>
                  <a:pt x="19244" y="21275"/>
                  <a:pt x="19244" y="20960"/>
                </a:cubicBezTo>
                <a:lnTo>
                  <a:pt x="19244" y="17996"/>
                </a:lnTo>
                <a:cubicBezTo>
                  <a:pt x="19244" y="17682"/>
                  <a:pt x="18949" y="17413"/>
                  <a:pt x="18606" y="17413"/>
                </a:cubicBezTo>
                <a:lnTo>
                  <a:pt x="17673" y="17413"/>
                </a:lnTo>
                <a:lnTo>
                  <a:pt x="17673" y="10407"/>
                </a:lnTo>
                <a:lnTo>
                  <a:pt x="20864" y="10407"/>
                </a:lnTo>
                <a:cubicBezTo>
                  <a:pt x="21109" y="10407"/>
                  <a:pt x="21355" y="10272"/>
                  <a:pt x="21453" y="10048"/>
                </a:cubicBezTo>
                <a:cubicBezTo>
                  <a:pt x="21551" y="9868"/>
                  <a:pt x="21502" y="9599"/>
                  <a:pt x="21306" y="9419"/>
                </a:cubicBezTo>
                <a:close/>
                <a:moveTo>
                  <a:pt x="5056" y="10407"/>
                </a:moveTo>
                <a:lnTo>
                  <a:pt x="6971" y="10407"/>
                </a:lnTo>
                <a:lnTo>
                  <a:pt x="6971" y="17413"/>
                </a:lnTo>
                <a:lnTo>
                  <a:pt x="5056" y="17413"/>
                </a:lnTo>
                <a:lnTo>
                  <a:pt x="5056" y="10407"/>
                </a:lnTo>
                <a:close/>
                <a:moveTo>
                  <a:pt x="10113" y="10407"/>
                </a:moveTo>
                <a:lnTo>
                  <a:pt x="10113" y="17413"/>
                </a:lnTo>
                <a:lnTo>
                  <a:pt x="8198" y="17413"/>
                </a:lnTo>
                <a:lnTo>
                  <a:pt x="8198" y="10407"/>
                </a:lnTo>
                <a:lnTo>
                  <a:pt x="10113" y="10407"/>
                </a:lnTo>
                <a:close/>
                <a:moveTo>
                  <a:pt x="13255" y="10407"/>
                </a:moveTo>
                <a:lnTo>
                  <a:pt x="13255" y="17413"/>
                </a:lnTo>
                <a:lnTo>
                  <a:pt x="11389" y="17413"/>
                </a:lnTo>
                <a:lnTo>
                  <a:pt x="11389" y="10407"/>
                </a:lnTo>
                <a:lnTo>
                  <a:pt x="13255" y="10407"/>
                </a:lnTo>
                <a:close/>
                <a:moveTo>
                  <a:pt x="17967" y="20421"/>
                </a:moveTo>
                <a:lnTo>
                  <a:pt x="3486" y="20421"/>
                </a:lnTo>
                <a:lnTo>
                  <a:pt x="3486" y="18580"/>
                </a:lnTo>
                <a:lnTo>
                  <a:pt x="17967" y="18580"/>
                </a:lnTo>
                <a:lnTo>
                  <a:pt x="17967" y="20421"/>
                </a:lnTo>
                <a:close/>
                <a:moveTo>
                  <a:pt x="16446" y="17458"/>
                </a:moveTo>
                <a:lnTo>
                  <a:pt x="14531" y="17458"/>
                </a:lnTo>
                <a:lnTo>
                  <a:pt x="14531" y="10452"/>
                </a:lnTo>
                <a:lnTo>
                  <a:pt x="16446" y="10452"/>
                </a:lnTo>
                <a:lnTo>
                  <a:pt x="16446" y="17458"/>
                </a:lnTo>
                <a:close/>
                <a:moveTo>
                  <a:pt x="2160" y="9285"/>
                </a:moveTo>
                <a:lnTo>
                  <a:pt x="10751" y="1426"/>
                </a:lnTo>
                <a:lnTo>
                  <a:pt x="19342" y="9285"/>
                </a:lnTo>
                <a:lnTo>
                  <a:pt x="2160" y="928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3" name="Shape"/>
          <p:cNvSpPr/>
          <p:nvPr/>
        </p:nvSpPr>
        <p:spPr>
          <a:xfrm>
            <a:off x="11290300" y="4427768"/>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21330" y="7380"/>
                </a:moveTo>
                <a:cubicBezTo>
                  <a:pt x="21150" y="7290"/>
                  <a:pt x="20925" y="7290"/>
                  <a:pt x="20745" y="7380"/>
                </a:cubicBezTo>
                <a:lnTo>
                  <a:pt x="13950" y="11250"/>
                </a:lnTo>
                <a:lnTo>
                  <a:pt x="13950" y="7920"/>
                </a:lnTo>
                <a:cubicBezTo>
                  <a:pt x="13950" y="7695"/>
                  <a:pt x="13860" y="7515"/>
                  <a:pt x="13680" y="7425"/>
                </a:cubicBezTo>
                <a:cubicBezTo>
                  <a:pt x="13500" y="7335"/>
                  <a:pt x="13275" y="7335"/>
                  <a:pt x="13095" y="7425"/>
                </a:cubicBezTo>
                <a:lnTo>
                  <a:pt x="6390" y="11250"/>
                </a:lnTo>
                <a:lnTo>
                  <a:pt x="5625" y="540"/>
                </a:lnTo>
                <a:cubicBezTo>
                  <a:pt x="5625" y="225"/>
                  <a:pt x="5355" y="0"/>
                  <a:pt x="5040" y="0"/>
                </a:cubicBezTo>
                <a:lnTo>
                  <a:pt x="2025" y="0"/>
                </a:lnTo>
                <a:cubicBezTo>
                  <a:pt x="1710" y="0"/>
                  <a:pt x="1485" y="225"/>
                  <a:pt x="1440" y="540"/>
                </a:cubicBezTo>
                <a:lnTo>
                  <a:pt x="0" y="20970"/>
                </a:lnTo>
                <a:cubicBezTo>
                  <a:pt x="0" y="21150"/>
                  <a:pt x="45" y="21285"/>
                  <a:pt x="135" y="21420"/>
                </a:cubicBezTo>
                <a:cubicBezTo>
                  <a:pt x="225" y="21555"/>
                  <a:pt x="405" y="21600"/>
                  <a:pt x="540" y="21600"/>
                </a:cubicBezTo>
                <a:lnTo>
                  <a:pt x="6480" y="21600"/>
                </a:lnTo>
                <a:cubicBezTo>
                  <a:pt x="6480" y="21600"/>
                  <a:pt x="6480" y="21600"/>
                  <a:pt x="6480" y="21600"/>
                </a:cubicBezTo>
                <a:cubicBezTo>
                  <a:pt x="6480" y="21600"/>
                  <a:pt x="6480" y="21600"/>
                  <a:pt x="6480" y="21600"/>
                </a:cubicBezTo>
                <a:lnTo>
                  <a:pt x="20970" y="21600"/>
                </a:lnTo>
                <a:cubicBezTo>
                  <a:pt x="21285" y="21600"/>
                  <a:pt x="21555" y="21330"/>
                  <a:pt x="21555" y="21015"/>
                </a:cubicBezTo>
                <a:lnTo>
                  <a:pt x="21600" y="7920"/>
                </a:lnTo>
                <a:cubicBezTo>
                  <a:pt x="21600" y="7695"/>
                  <a:pt x="21510" y="7515"/>
                  <a:pt x="21330" y="7380"/>
                </a:cubicBezTo>
                <a:close/>
                <a:moveTo>
                  <a:pt x="1170" y="20430"/>
                </a:moveTo>
                <a:lnTo>
                  <a:pt x="2520" y="1125"/>
                </a:lnTo>
                <a:lnTo>
                  <a:pt x="4455" y="1125"/>
                </a:lnTo>
                <a:lnTo>
                  <a:pt x="5265" y="12195"/>
                </a:lnTo>
                <a:cubicBezTo>
                  <a:pt x="5265" y="12195"/>
                  <a:pt x="5265" y="12195"/>
                  <a:pt x="5265" y="12240"/>
                </a:cubicBezTo>
                <a:lnTo>
                  <a:pt x="5850" y="20430"/>
                </a:lnTo>
                <a:lnTo>
                  <a:pt x="1170" y="20430"/>
                </a:lnTo>
                <a:close/>
                <a:moveTo>
                  <a:pt x="20385" y="20430"/>
                </a:moveTo>
                <a:lnTo>
                  <a:pt x="7020" y="20430"/>
                </a:lnTo>
                <a:lnTo>
                  <a:pt x="6435" y="12510"/>
                </a:lnTo>
                <a:lnTo>
                  <a:pt x="12780" y="8865"/>
                </a:lnTo>
                <a:lnTo>
                  <a:pt x="12780" y="12195"/>
                </a:lnTo>
                <a:cubicBezTo>
                  <a:pt x="12780" y="12420"/>
                  <a:pt x="12870" y="12600"/>
                  <a:pt x="13050" y="12690"/>
                </a:cubicBezTo>
                <a:cubicBezTo>
                  <a:pt x="13230" y="12780"/>
                  <a:pt x="13455" y="12780"/>
                  <a:pt x="13635" y="12690"/>
                </a:cubicBezTo>
                <a:lnTo>
                  <a:pt x="20430" y="8865"/>
                </a:lnTo>
                <a:lnTo>
                  <a:pt x="20385" y="2043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4" name="Shape"/>
          <p:cNvSpPr/>
          <p:nvPr/>
        </p:nvSpPr>
        <p:spPr>
          <a:xfrm>
            <a:off x="12598400" y="4491268"/>
            <a:ext cx="609600" cy="491491"/>
          </a:xfrm>
          <a:custGeom>
            <a:avLst/>
            <a:gdLst/>
            <a:ahLst/>
            <a:cxnLst>
              <a:cxn ang="0">
                <a:pos x="wd2" y="hd2"/>
              </a:cxn>
              <a:cxn ang="5400000">
                <a:pos x="wd2" y="hd2"/>
              </a:cxn>
              <a:cxn ang="10800000">
                <a:pos x="wd2" y="hd2"/>
              </a:cxn>
              <a:cxn ang="16200000">
                <a:pos x="wd2" y="hd2"/>
              </a:cxn>
            </a:cxnLst>
            <a:rect l="0" t="0" r="r" b="b"/>
            <a:pathLst>
              <a:path w="21600" h="21600" extrusionOk="0">
                <a:moveTo>
                  <a:pt x="21600" y="11386"/>
                </a:moveTo>
                <a:cubicBezTo>
                  <a:pt x="21600" y="11386"/>
                  <a:pt x="21600" y="11330"/>
                  <a:pt x="21600" y="11330"/>
                </a:cubicBezTo>
                <a:cubicBezTo>
                  <a:pt x="21600" y="11330"/>
                  <a:pt x="21600" y="11274"/>
                  <a:pt x="21600" y="11274"/>
                </a:cubicBezTo>
                <a:cubicBezTo>
                  <a:pt x="21600" y="11274"/>
                  <a:pt x="21600" y="11219"/>
                  <a:pt x="21600" y="11219"/>
                </a:cubicBezTo>
                <a:cubicBezTo>
                  <a:pt x="21600" y="11163"/>
                  <a:pt x="21600" y="11163"/>
                  <a:pt x="21555" y="11163"/>
                </a:cubicBezTo>
                <a:cubicBezTo>
                  <a:pt x="21555" y="11163"/>
                  <a:pt x="21555" y="11163"/>
                  <a:pt x="21555" y="11163"/>
                </a:cubicBezTo>
                <a:lnTo>
                  <a:pt x="18540" y="3405"/>
                </a:lnTo>
                <a:cubicBezTo>
                  <a:pt x="18450" y="3181"/>
                  <a:pt x="18225" y="3014"/>
                  <a:pt x="18000" y="3014"/>
                </a:cubicBezTo>
                <a:lnTo>
                  <a:pt x="14985" y="3014"/>
                </a:lnTo>
                <a:lnTo>
                  <a:pt x="14985" y="726"/>
                </a:lnTo>
                <a:cubicBezTo>
                  <a:pt x="14985" y="335"/>
                  <a:pt x="14715" y="0"/>
                  <a:pt x="14400" y="0"/>
                </a:cubicBezTo>
                <a:lnTo>
                  <a:pt x="585" y="0"/>
                </a:lnTo>
                <a:cubicBezTo>
                  <a:pt x="270" y="0"/>
                  <a:pt x="0" y="335"/>
                  <a:pt x="0" y="726"/>
                </a:cubicBezTo>
                <a:lnTo>
                  <a:pt x="0" y="18642"/>
                </a:lnTo>
                <a:cubicBezTo>
                  <a:pt x="0" y="19033"/>
                  <a:pt x="270" y="19367"/>
                  <a:pt x="585" y="19367"/>
                </a:cubicBezTo>
                <a:lnTo>
                  <a:pt x="3060" y="19367"/>
                </a:lnTo>
                <a:cubicBezTo>
                  <a:pt x="3330" y="20651"/>
                  <a:pt x="4275" y="21600"/>
                  <a:pt x="5355" y="21600"/>
                </a:cubicBezTo>
                <a:cubicBezTo>
                  <a:pt x="6480" y="21600"/>
                  <a:pt x="7425" y="20651"/>
                  <a:pt x="7650" y="19367"/>
                </a:cubicBezTo>
                <a:lnTo>
                  <a:pt x="15660" y="19367"/>
                </a:lnTo>
                <a:cubicBezTo>
                  <a:pt x="15930" y="20651"/>
                  <a:pt x="16875" y="21600"/>
                  <a:pt x="17955" y="21600"/>
                </a:cubicBezTo>
                <a:cubicBezTo>
                  <a:pt x="19080" y="21600"/>
                  <a:pt x="20025" y="20651"/>
                  <a:pt x="20250" y="19367"/>
                </a:cubicBezTo>
                <a:lnTo>
                  <a:pt x="20925" y="19367"/>
                </a:lnTo>
                <a:cubicBezTo>
                  <a:pt x="21240" y="19367"/>
                  <a:pt x="21510" y="19033"/>
                  <a:pt x="21510" y="18642"/>
                </a:cubicBezTo>
                <a:lnTo>
                  <a:pt x="21600" y="11386"/>
                </a:lnTo>
                <a:cubicBezTo>
                  <a:pt x="21600" y="11386"/>
                  <a:pt x="21600" y="11386"/>
                  <a:pt x="21600" y="11386"/>
                </a:cubicBezTo>
                <a:close/>
                <a:moveTo>
                  <a:pt x="17685" y="4354"/>
                </a:moveTo>
                <a:lnTo>
                  <a:pt x="20115" y="10660"/>
                </a:lnTo>
                <a:lnTo>
                  <a:pt x="14985" y="10660"/>
                </a:lnTo>
                <a:lnTo>
                  <a:pt x="14985" y="4354"/>
                </a:lnTo>
                <a:lnTo>
                  <a:pt x="17685" y="4354"/>
                </a:lnTo>
                <a:close/>
                <a:moveTo>
                  <a:pt x="5400" y="20093"/>
                </a:moveTo>
                <a:cubicBezTo>
                  <a:pt x="4725" y="20093"/>
                  <a:pt x="4185" y="19423"/>
                  <a:pt x="4185" y="18586"/>
                </a:cubicBezTo>
                <a:cubicBezTo>
                  <a:pt x="4185" y="17749"/>
                  <a:pt x="4725" y="17079"/>
                  <a:pt x="5400" y="17079"/>
                </a:cubicBezTo>
                <a:cubicBezTo>
                  <a:pt x="6075" y="17079"/>
                  <a:pt x="6615" y="17749"/>
                  <a:pt x="6615" y="18586"/>
                </a:cubicBezTo>
                <a:cubicBezTo>
                  <a:pt x="6615" y="19423"/>
                  <a:pt x="6075" y="20093"/>
                  <a:pt x="5400" y="20093"/>
                </a:cubicBezTo>
                <a:close/>
                <a:moveTo>
                  <a:pt x="18045" y="20093"/>
                </a:moveTo>
                <a:cubicBezTo>
                  <a:pt x="17370" y="20093"/>
                  <a:pt x="16830" y="19423"/>
                  <a:pt x="16830" y="18530"/>
                </a:cubicBezTo>
                <a:cubicBezTo>
                  <a:pt x="16830" y="17693"/>
                  <a:pt x="17370" y="17023"/>
                  <a:pt x="18045" y="17023"/>
                </a:cubicBezTo>
                <a:cubicBezTo>
                  <a:pt x="18720" y="17023"/>
                  <a:pt x="19260" y="17693"/>
                  <a:pt x="19260" y="18530"/>
                </a:cubicBezTo>
                <a:cubicBezTo>
                  <a:pt x="19260" y="18530"/>
                  <a:pt x="19260" y="18530"/>
                  <a:pt x="19260" y="18530"/>
                </a:cubicBezTo>
                <a:lnTo>
                  <a:pt x="19260" y="18530"/>
                </a:lnTo>
                <a:cubicBezTo>
                  <a:pt x="19260" y="19423"/>
                  <a:pt x="18720" y="20093"/>
                  <a:pt x="18045" y="20093"/>
                </a:cubicBezTo>
                <a:close/>
                <a:moveTo>
                  <a:pt x="20430" y="17860"/>
                </a:moveTo>
                <a:cubicBezTo>
                  <a:pt x="20340" y="17860"/>
                  <a:pt x="20340" y="17860"/>
                  <a:pt x="20295" y="17749"/>
                </a:cubicBezTo>
                <a:cubicBezTo>
                  <a:pt x="20250" y="17581"/>
                  <a:pt x="20205" y="17470"/>
                  <a:pt x="20160" y="17302"/>
                </a:cubicBezTo>
                <a:cubicBezTo>
                  <a:pt x="20070" y="17023"/>
                  <a:pt x="19890" y="16744"/>
                  <a:pt x="19710" y="16521"/>
                </a:cubicBezTo>
                <a:cubicBezTo>
                  <a:pt x="19350" y="16074"/>
                  <a:pt x="18855" y="15740"/>
                  <a:pt x="18315" y="15628"/>
                </a:cubicBezTo>
                <a:cubicBezTo>
                  <a:pt x="17280" y="15460"/>
                  <a:pt x="16200" y="16186"/>
                  <a:pt x="15795" y="17414"/>
                </a:cubicBezTo>
                <a:cubicBezTo>
                  <a:pt x="15750" y="17470"/>
                  <a:pt x="15750" y="17749"/>
                  <a:pt x="15660" y="17805"/>
                </a:cubicBezTo>
                <a:cubicBezTo>
                  <a:pt x="15660" y="17805"/>
                  <a:pt x="15615" y="17805"/>
                  <a:pt x="15570" y="17805"/>
                </a:cubicBezTo>
                <a:cubicBezTo>
                  <a:pt x="15435" y="17805"/>
                  <a:pt x="15345" y="17805"/>
                  <a:pt x="15210" y="17805"/>
                </a:cubicBezTo>
                <a:cubicBezTo>
                  <a:pt x="14760" y="17805"/>
                  <a:pt x="14310" y="17805"/>
                  <a:pt x="13860" y="17805"/>
                </a:cubicBezTo>
                <a:cubicBezTo>
                  <a:pt x="12600" y="17805"/>
                  <a:pt x="11340" y="17805"/>
                  <a:pt x="10080" y="17805"/>
                </a:cubicBezTo>
                <a:cubicBezTo>
                  <a:pt x="9540" y="17805"/>
                  <a:pt x="9045" y="17805"/>
                  <a:pt x="8505" y="17805"/>
                </a:cubicBezTo>
                <a:cubicBezTo>
                  <a:pt x="8325" y="17805"/>
                  <a:pt x="8145" y="17805"/>
                  <a:pt x="7965" y="17805"/>
                </a:cubicBezTo>
                <a:cubicBezTo>
                  <a:pt x="7875" y="17805"/>
                  <a:pt x="7740" y="17861"/>
                  <a:pt x="7695" y="17805"/>
                </a:cubicBezTo>
                <a:cubicBezTo>
                  <a:pt x="7650" y="17805"/>
                  <a:pt x="7650" y="17805"/>
                  <a:pt x="7650" y="17693"/>
                </a:cubicBezTo>
                <a:cubicBezTo>
                  <a:pt x="7560" y="17414"/>
                  <a:pt x="7470" y="17079"/>
                  <a:pt x="7335" y="16856"/>
                </a:cubicBezTo>
                <a:cubicBezTo>
                  <a:pt x="7020" y="16298"/>
                  <a:pt x="6615" y="15907"/>
                  <a:pt x="6120" y="15740"/>
                </a:cubicBezTo>
                <a:cubicBezTo>
                  <a:pt x="5085" y="15293"/>
                  <a:pt x="3960" y="15851"/>
                  <a:pt x="3375" y="16967"/>
                </a:cubicBezTo>
                <a:cubicBezTo>
                  <a:pt x="3240" y="17247"/>
                  <a:pt x="3150" y="17526"/>
                  <a:pt x="3060" y="17861"/>
                </a:cubicBezTo>
                <a:lnTo>
                  <a:pt x="1170" y="17861"/>
                </a:lnTo>
                <a:lnTo>
                  <a:pt x="1170" y="1395"/>
                </a:lnTo>
                <a:lnTo>
                  <a:pt x="13860" y="1395"/>
                </a:lnTo>
                <a:lnTo>
                  <a:pt x="13860" y="3684"/>
                </a:lnTo>
                <a:cubicBezTo>
                  <a:pt x="13860" y="3684"/>
                  <a:pt x="13860" y="3684"/>
                  <a:pt x="13860" y="3684"/>
                </a:cubicBezTo>
                <a:cubicBezTo>
                  <a:pt x="13860" y="3684"/>
                  <a:pt x="13860" y="3684"/>
                  <a:pt x="13860" y="3684"/>
                </a:cubicBezTo>
                <a:lnTo>
                  <a:pt x="13860" y="11442"/>
                </a:lnTo>
                <a:cubicBezTo>
                  <a:pt x="13860" y="11833"/>
                  <a:pt x="14130" y="12167"/>
                  <a:pt x="14445" y="12167"/>
                </a:cubicBezTo>
                <a:lnTo>
                  <a:pt x="20430" y="12167"/>
                </a:lnTo>
                <a:lnTo>
                  <a:pt x="20430" y="1786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5" name="Shape"/>
          <p:cNvSpPr/>
          <p:nvPr/>
        </p:nvSpPr>
        <p:spPr>
          <a:xfrm>
            <a:off x="13906499" y="4529368"/>
            <a:ext cx="608114" cy="422911"/>
          </a:xfrm>
          <a:custGeom>
            <a:avLst/>
            <a:gdLst/>
            <a:ahLst/>
            <a:cxnLst>
              <a:cxn ang="0">
                <a:pos x="wd2" y="hd2"/>
              </a:cxn>
              <a:cxn ang="5400000">
                <a:pos x="wd2" y="hd2"/>
              </a:cxn>
              <a:cxn ang="10800000">
                <a:pos x="wd2" y="hd2"/>
              </a:cxn>
              <a:cxn ang="16200000">
                <a:pos x="wd2" y="hd2"/>
              </a:cxn>
            </a:cxnLst>
            <a:rect l="0" t="0" r="r" b="b"/>
            <a:pathLst>
              <a:path w="21547" h="21600" extrusionOk="0">
                <a:moveTo>
                  <a:pt x="21420" y="9276"/>
                </a:moveTo>
                <a:cubicBezTo>
                  <a:pt x="21330" y="9146"/>
                  <a:pt x="21150" y="9016"/>
                  <a:pt x="21015" y="9016"/>
                </a:cubicBezTo>
                <a:cubicBezTo>
                  <a:pt x="21015" y="9016"/>
                  <a:pt x="21015" y="9016"/>
                  <a:pt x="21015" y="9016"/>
                </a:cubicBezTo>
                <a:lnTo>
                  <a:pt x="20025" y="9016"/>
                </a:lnTo>
                <a:lnTo>
                  <a:pt x="18585" y="649"/>
                </a:lnTo>
                <a:cubicBezTo>
                  <a:pt x="18540" y="259"/>
                  <a:pt x="18270" y="0"/>
                  <a:pt x="18045" y="0"/>
                </a:cubicBezTo>
                <a:lnTo>
                  <a:pt x="13545" y="0"/>
                </a:lnTo>
                <a:cubicBezTo>
                  <a:pt x="13230" y="0"/>
                  <a:pt x="12960" y="389"/>
                  <a:pt x="12960" y="843"/>
                </a:cubicBezTo>
                <a:lnTo>
                  <a:pt x="12960" y="12130"/>
                </a:lnTo>
                <a:lnTo>
                  <a:pt x="11385" y="12130"/>
                </a:lnTo>
                <a:lnTo>
                  <a:pt x="11385" y="2530"/>
                </a:lnTo>
                <a:cubicBezTo>
                  <a:pt x="11385" y="2076"/>
                  <a:pt x="11115" y="1686"/>
                  <a:pt x="10800" y="1686"/>
                </a:cubicBezTo>
                <a:lnTo>
                  <a:pt x="3555" y="1686"/>
                </a:lnTo>
                <a:cubicBezTo>
                  <a:pt x="3240" y="1686"/>
                  <a:pt x="2970" y="2076"/>
                  <a:pt x="2970" y="2530"/>
                </a:cubicBezTo>
                <a:lnTo>
                  <a:pt x="2970" y="12130"/>
                </a:lnTo>
                <a:lnTo>
                  <a:pt x="585" y="12130"/>
                </a:lnTo>
                <a:cubicBezTo>
                  <a:pt x="270" y="12130"/>
                  <a:pt x="0" y="12519"/>
                  <a:pt x="0" y="12973"/>
                </a:cubicBezTo>
                <a:lnTo>
                  <a:pt x="0" y="18162"/>
                </a:lnTo>
                <a:cubicBezTo>
                  <a:pt x="0" y="18616"/>
                  <a:pt x="270" y="19005"/>
                  <a:pt x="585" y="19005"/>
                </a:cubicBezTo>
                <a:lnTo>
                  <a:pt x="3060" y="19005"/>
                </a:lnTo>
                <a:cubicBezTo>
                  <a:pt x="3330" y="20497"/>
                  <a:pt x="4275" y="21600"/>
                  <a:pt x="5355" y="21600"/>
                </a:cubicBezTo>
                <a:cubicBezTo>
                  <a:pt x="6480" y="21600"/>
                  <a:pt x="7425" y="20497"/>
                  <a:pt x="7650" y="19005"/>
                </a:cubicBezTo>
                <a:lnTo>
                  <a:pt x="15660" y="19005"/>
                </a:lnTo>
                <a:cubicBezTo>
                  <a:pt x="15930" y="20497"/>
                  <a:pt x="16875" y="21600"/>
                  <a:pt x="17955" y="21600"/>
                </a:cubicBezTo>
                <a:cubicBezTo>
                  <a:pt x="19035" y="21600"/>
                  <a:pt x="20025" y="20497"/>
                  <a:pt x="20250" y="19005"/>
                </a:cubicBezTo>
                <a:lnTo>
                  <a:pt x="20925" y="19005"/>
                </a:lnTo>
                <a:cubicBezTo>
                  <a:pt x="21240" y="19005"/>
                  <a:pt x="21510" y="18616"/>
                  <a:pt x="21510" y="18162"/>
                </a:cubicBezTo>
                <a:lnTo>
                  <a:pt x="21510" y="9859"/>
                </a:lnTo>
                <a:cubicBezTo>
                  <a:pt x="21600" y="9600"/>
                  <a:pt x="21510" y="9405"/>
                  <a:pt x="21420" y="9276"/>
                </a:cubicBezTo>
                <a:close/>
                <a:moveTo>
                  <a:pt x="4095" y="3373"/>
                </a:moveTo>
                <a:lnTo>
                  <a:pt x="10215" y="3373"/>
                </a:lnTo>
                <a:lnTo>
                  <a:pt x="10215" y="12130"/>
                </a:lnTo>
                <a:lnTo>
                  <a:pt x="4095" y="12130"/>
                </a:lnTo>
                <a:lnTo>
                  <a:pt x="4095" y="3373"/>
                </a:lnTo>
                <a:close/>
                <a:moveTo>
                  <a:pt x="5355" y="19914"/>
                </a:moveTo>
                <a:cubicBezTo>
                  <a:pt x="4860" y="19914"/>
                  <a:pt x="4365" y="19459"/>
                  <a:pt x="4185" y="18746"/>
                </a:cubicBezTo>
                <a:cubicBezTo>
                  <a:pt x="4005" y="18032"/>
                  <a:pt x="4140" y="17254"/>
                  <a:pt x="4545" y="16800"/>
                </a:cubicBezTo>
                <a:cubicBezTo>
                  <a:pt x="4950" y="16346"/>
                  <a:pt x="5535" y="16281"/>
                  <a:pt x="5940" y="16670"/>
                </a:cubicBezTo>
                <a:cubicBezTo>
                  <a:pt x="6390" y="17059"/>
                  <a:pt x="6615" y="17838"/>
                  <a:pt x="6525" y="18551"/>
                </a:cubicBezTo>
                <a:cubicBezTo>
                  <a:pt x="6435" y="19330"/>
                  <a:pt x="5940" y="19914"/>
                  <a:pt x="5355" y="19914"/>
                </a:cubicBezTo>
                <a:close/>
                <a:moveTo>
                  <a:pt x="18000" y="19978"/>
                </a:moveTo>
                <a:cubicBezTo>
                  <a:pt x="17505" y="19978"/>
                  <a:pt x="17010" y="19524"/>
                  <a:pt x="16830" y="18811"/>
                </a:cubicBezTo>
                <a:cubicBezTo>
                  <a:pt x="16650" y="18097"/>
                  <a:pt x="16830" y="17319"/>
                  <a:pt x="17190" y="16865"/>
                </a:cubicBezTo>
                <a:cubicBezTo>
                  <a:pt x="17595" y="16411"/>
                  <a:pt x="18180" y="16346"/>
                  <a:pt x="18630" y="16735"/>
                </a:cubicBezTo>
                <a:cubicBezTo>
                  <a:pt x="19035" y="17124"/>
                  <a:pt x="19260" y="17838"/>
                  <a:pt x="19170" y="18487"/>
                </a:cubicBezTo>
                <a:cubicBezTo>
                  <a:pt x="19125" y="19330"/>
                  <a:pt x="18585" y="19978"/>
                  <a:pt x="18000" y="19978"/>
                </a:cubicBezTo>
                <a:close/>
                <a:moveTo>
                  <a:pt x="20430" y="17319"/>
                </a:moveTo>
                <a:cubicBezTo>
                  <a:pt x="20340" y="17319"/>
                  <a:pt x="20340" y="17319"/>
                  <a:pt x="20295" y="17189"/>
                </a:cubicBezTo>
                <a:cubicBezTo>
                  <a:pt x="20250" y="16995"/>
                  <a:pt x="20205" y="16865"/>
                  <a:pt x="20160" y="16670"/>
                </a:cubicBezTo>
                <a:cubicBezTo>
                  <a:pt x="20070" y="16346"/>
                  <a:pt x="19890" y="16022"/>
                  <a:pt x="19710" y="15762"/>
                </a:cubicBezTo>
                <a:cubicBezTo>
                  <a:pt x="19350" y="15243"/>
                  <a:pt x="18855" y="14854"/>
                  <a:pt x="18315" y="14724"/>
                </a:cubicBezTo>
                <a:cubicBezTo>
                  <a:pt x="17280" y="14530"/>
                  <a:pt x="16200" y="15373"/>
                  <a:pt x="15795" y="16800"/>
                </a:cubicBezTo>
                <a:cubicBezTo>
                  <a:pt x="15750" y="16865"/>
                  <a:pt x="15750" y="17189"/>
                  <a:pt x="15660" y="17254"/>
                </a:cubicBezTo>
                <a:cubicBezTo>
                  <a:pt x="15660" y="17254"/>
                  <a:pt x="15615" y="17254"/>
                  <a:pt x="15570" y="17254"/>
                </a:cubicBezTo>
                <a:cubicBezTo>
                  <a:pt x="15435" y="17254"/>
                  <a:pt x="15345" y="17254"/>
                  <a:pt x="15210" y="17254"/>
                </a:cubicBezTo>
                <a:cubicBezTo>
                  <a:pt x="14760" y="17254"/>
                  <a:pt x="14310" y="17254"/>
                  <a:pt x="13860" y="17254"/>
                </a:cubicBezTo>
                <a:cubicBezTo>
                  <a:pt x="12600" y="17254"/>
                  <a:pt x="11340" y="17254"/>
                  <a:pt x="10080" y="17254"/>
                </a:cubicBezTo>
                <a:cubicBezTo>
                  <a:pt x="9540" y="17254"/>
                  <a:pt x="9045" y="17254"/>
                  <a:pt x="8505" y="17254"/>
                </a:cubicBezTo>
                <a:cubicBezTo>
                  <a:pt x="8325" y="17254"/>
                  <a:pt x="8145" y="17254"/>
                  <a:pt x="7965" y="17254"/>
                </a:cubicBezTo>
                <a:cubicBezTo>
                  <a:pt x="7875" y="17254"/>
                  <a:pt x="7740" y="17319"/>
                  <a:pt x="7695" y="17254"/>
                </a:cubicBezTo>
                <a:cubicBezTo>
                  <a:pt x="7650" y="17254"/>
                  <a:pt x="7650" y="17254"/>
                  <a:pt x="7650" y="17124"/>
                </a:cubicBezTo>
                <a:cubicBezTo>
                  <a:pt x="7560" y="16800"/>
                  <a:pt x="7470" y="16411"/>
                  <a:pt x="7335" y="16151"/>
                </a:cubicBezTo>
                <a:cubicBezTo>
                  <a:pt x="7020" y="15503"/>
                  <a:pt x="6615" y="15049"/>
                  <a:pt x="6120" y="14854"/>
                </a:cubicBezTo>
                <a:cubicBezTo>
                  <a:pt x="5085" y="14335"/>
                  <a:pt x="3960" y="14984"/>
                  <a:pt x="3375" y="16281"/>
                </a:cubicBezTo>
                <a:cubicBezTo>
                  <a:pt x="3240" y="16605"/>
                  <a:pt x="3150" y="16930"/>
                  <a:pt x="3060" y="17319"/>
                </a:cubicBezTo>
                <a:lnTo>
                  <a:pt x="1170" y="17319"/>
                </a:lnTo>
                <a:lnTo>
                  <a:pt x="1170" y="13816"/>
                </a:lnTo>
                <a:lnTo>
                  <a:pt x="3555" y="13816"/>
                </a:lnTo>
                <a:cubicBezTo>
                  <a:pt x="3555" y="13816"/>
                  <a:pt x="3555" y="13816"/>
                  <a:pt x="3555" y="13816"/>
                </a:cubicBezTo>
                <a:lnTo>
                  <a:pt x="10800" y="13816"/>
                </a:lnTo>
                <a:cubicBezTo>
                  <a:pt x="10800" y="13816"/>
                  <a:pt x="10800" y="13816"/>
                  <a:pt x="10845" y="13816"/>
                </a:cubicBezTo>
                <a:lnTo>
                  <a:pt x="13545" y="13816"/>
                </a:lnTo>
                <a:cubicBezTo>
                  <a:pt x="13860" y="13816"/>
                  <a:pt x="14130" y="13427"/>
                  <a:pt x="14130" y="12973"/>
                </a:cubicBezTo>
                <a:cubicBezTo>
                  <a:pt x="14130" y="12973"/>
                  <a:pt x="14130" y="12973"/>
                  <a:pt x="14130" y="12973"/>
                </a:cubicBezTo>
                <a:lnTo>
                  <a:pt x="14130" y="1687"/>
                </a:lnTo>
                <a:lnTo>
                  <a:pt x="17595" y="1687"/>
                </a:lnTo>
                <a:lnTo>
                  <a:pt x="19035" y="10054"/>
                </a:lnTo>
                <a:cubicBezTo>
                  <a:pt x="19080" y="10443"/>
                  <a:pt x="19350" y="10703"/>
                  <a:pt x="19575" y="10703"/>
                </a:cubicBezTo>
                <a:cubicBezTo>
                  <a:pt x="19575" y="10703"/>
                  <a:pt x="19575" y="10703"/>
                  <a:pt x="19575" y="10703"/>
                </a:cubicBezTo>
                <a:lnTo>
                  <a:pt x="20430" y="10703"/>
                </a:lnTo>
                <a:lnTo>
                  <a:pt x="20430" y="1731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6" name="Shape"/>
          <p:cNvSpPr/>
          <p:nvPr/>
        </p:nvSpPr>
        <p:spPr>
          <a:xfrm>
            <a:off x="17818100" y="4592868"/>
            <a:ext cx="608178" cy="283211"/>
          </a:xfrm>
          <a:custGeom>
            <a:avLst/>
            <a:gdLst/>
            <a:ahLst/>
            <a:cxnLst>
              <a:cxn ang="0">
                <a:pos x="wd2" y="hd2"/>
              </a:cxn>
              <a:cxn ang="5400000">
                <a:pos x="wd2" y="hd2"/>
              </a:cxn>
              <a:cxn ang="10800000">
                <a:pos x="wd2" y="hd2"/>
              </a:cxn>
              <a:cxn ang="16200000">
                <a:pos x="wd2" y="hd2"/>
              </a:cxn>
            </a:cxnLst>
            <a:rect l="0" t="0" r="r" b="b"/>
            <a:pathLst>
              <a:path w="21505" h="21600" extrusionOk="0">
                <a:moveTo>
                  <a:pt x="21016" y="7555"/>
                </a:moveTo>
                <a:lnTo>
                  <a:pt x="17244" y="7555"/>
                </a:lnTo>
                <a:lnTo>
                  <a:pt x="13337" y="291"/>
                </a:lnTo>
                <a:cubicBezTo>
                  <a:pt x="13247" y="97"/>
                  <a:pt x="13113" y="0"/>
                  <a:pt x="12978" y="0"/>
                </a:cubicBezTo>
                <a:lnTo>
                  <a:pt x="5748" y="0"/>
                </a:lnTo>
                <a:cubicBezTo>
                  <a:pt x="5568" y="0"/>
                  <a:pt x="5389" y="194"/>
                  <a:pt x="5299" y="484"/>
                </a:cubicBezTo>
                <a:lnTo>
                  <a:pt x="2829" y="7555"/>
                </a:lnTo>
                <a:lnTo>
                  <a:pt x="584" y="7555"/>
                </a:lnTo>
                <a:cubicBezTo>
                  <a:pt x="269" y="7555"/>
                  <a:pt x="0" y="8136"/>
                  <a:pt x="0" y="8814"/>
                </a:cubicBezTo>
                <a:lnTo>
                  <a:pt x="0" y="16466"/>
                </a:lnTo>
                <a:cubicBezTo>
                  <a:pt x="0" y="17144"/>
                  <a:pt x="269" y="17726"/>
                  <a:pt x="584" y="17726"/>
                </a:cubicBezTo>
                <a:lnTo>
                  <a:pt x="3054" y="17726"/>
                </a:lnTo>
                <a:cubicBezTo>
                  <a:pt x="3323" y="19953"/>
                  <a:pt x="4266" y="21600"/>
                  <a:pt x="5344" y="21600"/>
                </a:cubicBezTo>
                <a:cubicBezTo>
                  <a:pt x="6422" y="21600"/>
                  <a:pt x="7410" y="19953"/>
                  <a:pt x="7634" y="17726"/>
                </a:cubicBezTo>
                <a:lnTo>
                  <a:pt x="15627" y="17726"/>
                </a:lnTo>
                <a:cubicBezTo>
                  <a:pt x="15897" y="19953"/>
                  <a:pt x="16840" y="21600"/>
                  <a:pt x="17918" y="21600"/>
                </a:cubicBezTo>
                <a:cubicBezTo>
                  <a:pt x="18995" y="21600"/>
                  <a:pt x="19983" y="19953"/>
                  <a:pt x="20208" y="17726"/>
                </a:cubicBezTo>
                <a:lnTo>
                  <a:pt x="20881" y="17726"/>
                </a:lnTo>
                <a:cubicBezTo>
                  <a:pt x="21196" y="17726"/>
                  <a:pt x="21465" y="17144"/>
                  <a:pt x="21465" y="16466"/>
                </a:cubicBezTo>
                <a:lnTo>
                  <a:pt x="21465" y="8814"/>
                </a:lnTo>
                <a:cubicBezTo>
                  <a:pt x="21600" y="8136"/>
                  <a:pt x="21375" y="7555"/>
                  <a:pt x="21016" y="7555"/>
                </a:cubicBezTo>
                <a:close/>
                <a:moveTo>
                  <a:pt x="5434" y="19082"/>
                </a:moveTo>
                <a:cubicBezTo>
                  <a:pt x="4760" y="19082"/>
                  <a:pt x="4221" y="17919"/>
                  <a:pt x="4221" y="16466"/>
                </a:cubicBezTo>
                <a:cubicBezTo>
                  <a:pt x="4221" y="15013"/>
                  <a:pt x="4760" y="13851"/>
                  <a:pt x="5434" y="13851"/>
                </a:cubicBezTo>
                <a:cubicBezTo>
                  <a:pt x="6107" y="13851"/>
                  <a:pt x="6646" y="15013"/>
                  <a:pt x="6646" y="16466"/>
                </a:cubicBezTo>
                <a:cubicBezTo>
                  <a:pt x="6646" y="17919"/>
                  <a:pt x="6107" y="19082"/>
                  <a:pt x="5434" y="19082"/>
                </a:cubicBezTo>
                <a:close/>
                <a:moveTo>
                  <a:pt x="18052" y="19082"/>
                </a:moveTo>
                <a:cubicBezTo>
                  <a:pt x="17379" y="19082"/>
                  <a:pt x="16840" y="17919"/>
                  <a:pt x="16840" y="16370"/>
                </a:cubicBezTo>
                <a:cubicBezTo>
                  <a:pt x="16840" y="14917"/>
                  <a:pt x="17379" y="13754"/>
                  <a:pt x="18052" y="13754"/>
                </a:cubicBezTo>
                <a:cubicBezTo>
                  <a:pt x="18726" y="13754"/>
                  <a:pt x="19265" y="14917"/>
                  <a:pt x="19265" y="16370"/>
                </a:cubicBezTo>
                <a:lnTo>
                  <a:pt x="19265" y="16370"/>
                </a:lnTo>
                <a:cubicBezTo>
                  <a:pt x="19265" y="16370"/>
                  <a:pt x="19265" y="16370"/>
                  <a:pt x="19265" y="16370"/>
                </a:cubicBezTo>
                <a:lnTo>
                  <a:pt x="19265" y="16370"/>
                </a:lnTo>
                <a:cubicBezTo>
                  <a:pt x="19265" y="17919"/>
                  <a:pt x="18726" y="19082"/>
                  <a:pt x="18052" y="19082"/>
                </a:cubicBezTo>
                <a:close/>
                <a:moveTo>
                  <a:pt x="20477" y="15207"/>
                </a:moveTo>
                <a:lnTo>
                  <a:pt x="20388" y="15207"/>
                </a:lnTo>
                <a:cubicBezTo>
                  <a:pt x="20118" y="12979"/>
                  <a:pt x="19175" y="11333"/>
                  <a:pt x="18097" y="11333"/>
                </a:cubicBezTo>
                <a:cubicBezTo>
                  <a:pt x="16975" y="11333"/>
                  <a:pt x="16077" y="12979"/>
                  <a:pt x="15807" y="15207"/>
                </a:cubicBezTo>
                <a:lnTo>
                  <a:pt x="7814" y="15207"/>
                </a:lnTo>
                <a:cubicBezTo>
                  <a:pt x="7544" y="12979"/>
                  <a:pt x="6601" y="11333"/>
                  <a:pt x="5524" y="11333"/>
                </a:cubicBezTo>
                <a:cubicBezTo>
                  <a:pt x="4446" y="11333"/>
                  <a:pt x="3458" y="12979"/>
                  <a:pt x="3233" y="15207"/>
                </a:cubicBezTo>
                <a:lnTo>
                  <a:pt x="1347" y="15207"/>
                </a:lnTo>
                <a:lnTo>
                  <a:pt x="1347" y="10074"/>
                </a:lnTo>
                <a:lnTo>
                  <a:pt x="3278" y="10074"/>
                </a:lnTo>
                <a:cubicBezTo>
                  <a:pt x="3458" y="10074"/>
                  <a:pt x="3638" y="9880"/>
                  <a:pt x="3727" y="9589"/>
                </a:cubicBezTo>
                <a:lnTo>
                  <a:pt x="6197" y="2518"/>
                </a:lnTo>
                <a:lnTo>
                  <a:pt x="12888" y="2518"/>
                </a:lnTo>
                <a:lnTo>
                  <a:pt x="16795" y="9783"/>
                </a:lnTo>
                <a:cubicBezTo>
                  <a:pt x="16885" y="9977"/>
                  <a:pt x="17020" y="10074"/>
                  <a:pt x="17154" y="10074"/>
                </a:cubicBezTo>
                <a:lnTo>
                  <a:pt x="20567" y="10074"/>
                </a:lnTo>
                <a:lnTo>
                  <a:pt x="20567" y="1520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7" name="Shape"/>
          <p:cNvSpPr/>
          <p:nvPr/>
        </p:nvSpPr>
        <p:spPr>
          <a:xfrm>
            <a:off x="19126200" y="4592868"/>
            <a:ext cx="607555" cy="283211"/>
          </a:xfrm>
          <a:custGeom>
            <a:avLst/>
            <a:gdLst/>
            <a:ahLst/>
            <a:cxnLst>
              <a:cxn ang="0">
                <a:pos x="wd2" y="hd2"/>
              </a:cxn>
              <a:cxn ang="5400000">
                <a:pos x="wd2" y="hd2"/>
              </a:cxn>
              <a:cxn ang="10800000">
                <a:pos x="wd2" y="hd2"/>
              </a:cxn>
              <a:cxn ang="16200000">
                <a:pos x="wd2" y="hd2"/>
              </a:cxn>
            </a:cxnLst>
            <a:rect l="0" t="0" r="r" b="b"/>
            <a:pathLst>
              <a:path w="21528" h="21600" extrusionOk="0">
                <a:moveTo>
                  <a:pt x="21015" y="7555"/>
                </a:moveTo>
                <a:lnTo>
                  <a:pt x="17190" y="7555"/>
                </a:lnTo>
                <a:lnTo>
                  <a:pt x="11835" y="194"/>
                </a:lnTo>
                <a:cubicBezTo>
                  <a:pt x="11745" y="97"/>
                  <a:pt x="11655" y="0"/>
                  <a:pt x="11520" y="0"/>
                </a:cubicBezTo>
                <a:lnTo>
                  <a:pt x="5760" y="0"/>
                </a:lnTo>
                <a:cubicBezTo>
                  <a:pt x="5625" y="0"/>
                  <a:pt x="5535" y="97"/>
                  <a:pt x="5445" y="194"/>
                </a:cubicBezTo>
                <a:lnTo>
                  <a:pt x="270" y="7749"/>
                </a:lnTo>
                <a:cubicBezTo>
                  <a:pt x="90" y="7943"/>
                  <a:pt x="0" y="8330"/>
                  <a:pt x="0" y="8814"/>
                </a:cubicBezTo>
                <a:lnTo>
                  <a:pt x="0" y="16466"/>
                </a:lnTo>
                <a:cubicBezTo>
                  <a:pt x="0" y="17144"/>
                  <a:pt x="270" y="17726"/>
                  <a:pt x="585" y="17726"/>
                </a:cubicBezTo>
                <a:lnTo>
                  <a:pt x="3060" y="17726"/>
                </a:lnTo>
                <a:cubicBezTo>
                  <a:pt x="3330" y="19953"/>
                  <a:pt x="4275" y="21600"/>
                  <a:pt x="5355" y="21600"/>
                </a:cubicBezTo>
                <a:cubicBezTo>
                  <a:pt x="6480" y="21600"/>
                  <a:pt x="7425" y="19953"/>
                  <a:pt x="7650" y="17726"/>
                </a:cubicBezTo>
                <a:lnTo>
                  <a:pt x="15660" y="17726"/>
                </a:lnTo>
                <a:cubicBezTo>
                  <a:pt x="15930" y="19953"/>
                  <a:pt x="16875" y="21600"/>
                  <a:pt x="17955" y="21600"/>
                </a:cubicBezTo>
                <a:cubicBezTo>
                  <a:pt x="19035" y="21600"/>
                  <a:pt x="20025" y="19953"/>
                  <a:pt x="20250" y="17726"/>
                </a:cubicBezTo>
                <a:lnTo>
                  <a:pt x="20925" y="17726"/>
                </a:lnTo>
                <a:cubicBezTo>
                  <a:pt x="21240" y="17726"/>
                  <a:pt x="21510" y="17144"/>
                  <a:pt x="21510" y="16466"/>
                </a:cubicBezTo>
                <a:lnTo>
                  <a:pt x="21510" y="8814"/>
                </a:lnTo>
                <a:cubicBezTo>
                  <a:pt x="21600" y="8136"/>
                  <a:pt x="21330" y="7555"/>
                  <a:pt x="21015" y="7555"/>
                </a:cubicBezTo>
                <a:close/>
                <a:moveTo>
                  <a:pt x="5355" y="19082"/>
                </a:moveTo>
                <a:cubicBezTo>
                  <a:pt x="4680" y="19082"/>
                  <a:pt x="4140" y="17919"/>
                  <a:pt x="4140" y="16466"/>
                </a:cubicBezTo>
                <a:cubicBezTo>
                  <a:pt x="4140" y="15013"/>
                  <a:pt x="4680" y="13851"/>
                  <a:pt x="5355" y="13851"/>
                </a:cubicBezTo>
                <a:cubicBezTo>
                  <a:pt x="6030" y="13851"/>
                  <a:pt x="6570" y="15013"/>
                  <a:pt x="6570" y="16466"/>
                </a:cubicBezTo>
                <a:cubicBezTo>
                  <a:pt x="6615" y="17919"/>
                  <a:pt x="6030" y="19082"/>
                  <a:pt x="5355" y="19082"/>
                </a:cubicBezTo>
                <a:close/>
                <a:moveTo>
                  <a:pt x="18045" y="19082"/>
                </a:moveTo>
                <a:cubicBezTo>
                  <a:pt x="17370" y="19082"/>
                  <a:pt x="16830" y="17919"/>
                  <a:pt x="16830" y="16370"/>
                </a:cubicBezTo>
                <a:cubicBezTo>
                  <a:pt x="16830" y="14917"/>
                  <a:pt x="17370" y="13754"/>
                  <a:pt x="18045" y="13754"/>
                </a:cubicBezTo>
                <a:cubicBezTo>
                  <a:pt x="18720" y="13754"/>
                  <a:pt x="19260" y="14917"/>
                  <a:pt x="19260" y="16370"/>
                </a:cubicBezTo>
                <a:lnTo>
                  <a:pt x="19260" y="16370"/>
                </a:lnTo>
                <a:cubicBezTo>
                  <a:pt x="19260" y="16370"/>
                  <a:pt x="19260" y="16370"/>
                  <a:pt x="19260" y="16370"/>
                </a:cubicBezTo>
                <a:lnTo>
                  <a:pt x="19260" y="16370"/>
                </a:lnTo>
                <a:cubicBezTo>
                  <a:pt x="19260" y="17919"/>
                  <a:pt x="18720" y="19082"/>
                  <a:pt x="18045" y="19082"/>
                </a:cubicBezTo>
                <a:close/>
                <a:moveTo>
                  <a:pt x="20430" y="15207"/>
                </a:moveTo>
                <a:lnTo>
                  <a:pt x="20340" y="15207"/>
                </a:lnTo>
                <a:cubicBezTo>
                  <a:pt x="20070" y="12979"/>
                  <a:pt x="19125" y="11333"/>
                  <a:pt x="18045" y="11333"/>
                </a:cubicBezTo>
                <a:cubicBezTo>
                  <a:pt x="16965" y="11333"/>
                  <a:pt x="16020" y="12979"/>
                  <a:pt x="15750" y="15207"/>
                </a:cubicBezTo>
                <a:lnTo>
                  <a:pt x="7740" y="15207"/>
                </a:lnTo>
                <a:cubicBezTo>
                  <a:pt x="7470" y="12979"/>
                  <a:pt x="6525" y="11333"/>
                  <a:pt x="5445" y="11333"/>
                </a:cubicBezTo>
                <a:cubicBezTo>
                  <a:pt x="4320" y="11333"/>
                  <a:pt x="3375" y="12979"/>
                  <a:pt x="3150" y="15207"/>
                </a:cubicBezTo>
                <a:lnTo>
                  <a:pt x="1260" y="15207"/>
                </a:lnTo>
                <a:lnTo>
                  <a:pt x="1260" y="9396"/>
                </a:lnTo>
                <a:lnTo>
                  <a:pt x="6030" y="2422"/>
                </a:lnTo>
                <a:lnTo>
                  <a:pt x="11475" y="2422"/>
                </a:lnTo>
                <a:lnTo>
                  <a:pt x="16830" y="9783"/>
                </a:lnTo>
                <a:cubicBezTo>
                  <a:pt x="16920" y="9880"/>
                  <a:pt x="17010" y="9977"/>
                  <a:pt x="17145" y="9977"/>
                </a:cubicBezTo>
                <a:lnTo>
                  <a:pt x="20565" y="9977"/>
                </a:lnTo>
                <a:lnTo>
                  <a:pt x="20565" y="1520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8" name="Shape"/>
          <p:cNvSpPr/>
          <p:nvPr/>
        </p:nvSpPr>
        <p:spPr>
          <a:xfrm>
            <a:off x="16560799" y="4478568"/>
            <a:ext cx="520439" cy="490219"/>
          </a:xfrm>
          <a:custGeom>
            <a:avLst/>
            <a:gdLst/>
            <a:ahLst/>
            <a:cxnLst>
              <a:cxn ang="0">
                <a:pos x="wd2" y="hd2"/>
              </a:cxn>
              <a:cxn ang="5400000">
                <a:pos x="wd2" y="hd2"/>
              </a:cxn>
              <a:cxn ang="10800000">
                <a:pos x="wd2" y="hd2"/>
              </a:cxn>
              <a:cxn ang="16200000">
                <a:pos x="wd2" y="hd2"/>
              </a:cxn>
            </a:cxnLst>
            <a:rect l="0" t="0" r="r" b="b"/>
            <a:pathLst>
              <a:path w="21484" h="21600" extrusionOk="0">
                <a:moveTo>
                  <a:pt x="20918" y="17963"/>
                </a:moveTo>
                <a:cubicBezTo>
                  <a:pt x="20918" y="17963"/>
                  <a:pt x="20918" y="17963"/>
                  <a:pt x="20918" y="17963"/>
                </a:cubicBezTo>
                <a:lnTo>
                  <a:pt x="15518" y="17963"/>
                </a:lnTo>
                <a:lnTo>
                  <a:pt x="15518" y="727"/>
                </a:lnTo>
                <a:cubicBezTo>
                  <a:pt x="15518" y="336"/>
                  <a:pt x="15204" y="0"/>
                  <a:pt x="14837" y="0"/>
                </a:cubicBezTo>
                <a:cubicBezTo>
                  <a:pt x="14470" y="0"/>
                  <a:pt x="14155" y="336"/>
                  <a:pt x="14155" y="727"/>
                </a:cubicBezTo>
                <a:lnTo>
                  <a:pt x="14155" y="16116"/>
                </a:lnTo>
                <a:cubicBezTo>
                  <a:pt x="14103" y="16060"/>
                  <a:pt x="14050" y="16060"/>
                  <a:pt x="13998" y="16004"/>
                </a:cubicBezTo>
                <a:lnTo>
                  <a:pt x="13998" y="14158"/>
                </a:lnTo>
                <a:cubicBezTo>
                  <a:pt x="13998" y="14102"/>
                  <a:pt x="13998" y="14046"/>
                  <a:pt x="13998" y="13990"/>
                </a:cubicBezTo>
                <a:lnTo>
                  <a:pt x="11796" y="3525"/>
                </a:lnTo>
                <a:cubicBezTo>
                  <a:pt x="11744" y="3190"/>
                  <a:pt x="11429" y="2966"/>
                  <a:pt x="11115" y="2966"/>
                </a:cubicBezTo>
                <a:lnTo>
                  <a:pt x="4194" y="2966"/>
                </a:lnTo>
                <a:cubicBezTo>
                  <a:pt x="3827" y="2966"/>
                  <a:pt x="3513" y="3302"/>
                  <a:pt x="3513" y="3693"/>
                </a:cubicBezTo>
                <a:lnTo>
                  <a:pt x="3513" y="10744"/>
                </a:lnTo>
                <a:lnTo>
                  <a:pt x="682" y="10744"/>
                </a:lnTo>
                <a:cubicBezTo>
                  <a:pt x="682" y="10744"/>
                  <a:pt x="682" y="10744"/>
                  <a:pt x="682" y="10744"/>
                </a:cubicBezTo>
                <a:cubicBezTo>
                  <a:pt x="524" y="10744"/>
                  <a:pt x="315" y="10800"/>
                  <a:pt x="210" y="10968"/>
                </a:cubicBezTo>
                <a:cubicBezTo>
                  <a:pt x="105" y="11080"/>
                  <a:pt x="0" y="11304"/>
                  <a:pt x="0" y="11472"/>
                </a:cubicBezTo>
                <a:lnTo>
                  <a:pt x="0" y="18634"/>
                </a:lnTo>
                <a:cubicBezTo>
                  <a:pt x="0" y="19026"/>
                  <a:pt x="315" y="19362"/>
                  <a:pt x="682" y="19362"/>
                </a:cubicBezTo>
                <a:lnTo>
                  <a:pt x="1468" y="19362"/>
                </a:lnTo>
                <a:cubicBezTo>
                  <a:pt x="1783" y="20649"/>
                  <a:pt x="2883" y="21600"/>
                  <a:pt x="4142" y="21600"/>
                </a:cubicBezTo>
                <a:cubicBezTo>
                  <a:pt x="5400" y="21600"/>
                  <a:pt x="6553" y="20649"/>
                  <a:pt x="6815" y="19362"/>
                </a:cubicBezTo>
                <a:lnTo>
                  <a:pt x="9909" y="19362"/>
                </a:lnTo>
                <a:cubicBezTo>
                  <a:pt x="10223" y="20649"/>
                  <a:pt x="11324" y="21600"/>
                  <a:pt x="12582" y="21600"/>
                </a:cubicBezTo>
                <a:cubicBezTo>
                  <a:pt x="13893" y="21600"/>
                  <a:pt x="14942" y="20649"/>
                  <a:pt x="15256" y="19362"/>
                </a:cubicBezTo>
                <a:lnTo>
                  <a:pt x="20761" y="19362"/>
                </a:lnTo>
                <a:cubicBezTo>
                  <a:pt x="21128" y="19362"/>
                  <a:pt x="21443" y="19026"/>
                  <a:pt x="21443" y="18634"/>
                </a:cubicBezTo>
                <a:cubicBezTo>
                  <a:pt x="21600" y="18298"/>
                  <a:pt x="21285" y="17963"/>
                  <a:pt x="20918" y="17963"/>
                </a:cubicBezTo>
                <a:close/>
                <a:moveTo>
                  <a:pt x="1416" y="12199"/>
                </a:moveTo>
                <a:lnTo>
                  <a:pt x="4247" y="12199"/>
                </a:lnTo>
                <a:cubicBezTo>
                  <a:pt x="4247" y="12199"/>
                  <a:pt x="4247" y="12199"/>
                  <a:pt x="4247" y="12199"/>
                </a:cubicBezTo>
                <a:cubicBezTo>
                  <a:pt x="4404" y="12199"/>
                  <a:pt x="4614" y="12143"/>
                  <a:pt x="4719" y="11975"/>
                </a:cubicBezTo>
                <a:cubicBezTo>
                  <a:pt x="4823" y="11863"/>
                  <a:pt x="4928" y="11639"/>
                  <a:pt x="4928" y="11472"/>
                </a:cubicBezTo>
                <a:lnTo>
                  <a:pt x="4928" y="4421"/>
                </a:lnTo>
                <a:lnTo>
                  <a:pt x="10643" y="4421"/>
                </a:lnTo>
                <a:lnTo>
                  <a:pt x="12688" y="14269"/>
                </a:lnTo>
                <a:lnTo>
                  <a:pt x="12688" y="15724"/>
                </a:lnTo>
                <a:cubicBezTo>
                  <a:pt x="11429" y="15780"/>
                  <a:pt x="10381" y="16732"/>
                  <a:pt x="10066" y="17963"/>
                </a:cubicBezTo>
                <a:lnTo>
                  <a:pt x="6921" y="17963"/>
                </a:lnTo>
                <a:cubicBezTo>
                  <a:pt x="6606" y="16676"/>
                  <a:pt x="5505" y="15724"/>
                  <a:pt x="4247" y="15724"/>
                </a:cubicBezTo>
                <a:cubicBezTo>
                  <a:pt x="2936" y="15724"/>
                  <a:pt x="1888" y="16676"/>
                  <a:pt x="1573" y="17963"/>
                </a:cubicBezTo>
                <a:lnTo>
                  <a:pt x="1468" y="17963"/>
                </a:lnTo>
                <a:lnTo>
                  <a:pt x="1468" y="12199"/>
                </a:lnTo>
                <a:close/>
                <a:moveTo>
                  <a:pt x="4247" y="20201"/>
                </a:moveTo>
                <a:cubicBezTo>
                  <a:pt x="3460" y="20201"/>
                  <a:pt x="2831" y="19530"/>
                  <a:pt x="2831" y="18690"/>
                </a:cubicBezTo>
                <a:lnTo>
                  <a:pt x="2831" y="18690"/>
                </a:lnTo>
                <a:cubicBezTo>
                  <a:pt x="2831" y="17851"/>
                  <a:pt x="3460" y="17179"/>
                  <a:pt x="4247" y="17179"/>
                </a:cubicBezTo>
                <a:cubicBezTo>
                  <a:pt x="5033" y="17179"/>
                  <a:pt x="5662" y="17851"/>
                  <a:pt x="5662" y="18690"/>
                </a:cubicBezTo>
                <a:cubicBezTo>
                  <a:pt x="5662" y="19530"/>
                  <a:pt x="5033" y="20201"/>
                  <a:pt x="4247" y="20201"/>
                </a:cubicBezTo>
                <a:close/>
                <a:moveTo>
                  <a:pt x="12740" y="20201"/>
                </a:moveTo>
                <a:cubicBezTo>
                  <a:pt x="11953" y="20201"/>
                  <a:pt x="11324" y="19530"/>
                  <a:pt x="11324" y="18690"/>
                </a:cubicBezTo>
                <a:cubicBezTo>
                  <a:pt x="11324" y="17851"/>
                  <a:pt x="11953" y="17179"/>
                  <a:pt x="12740" y="17179"/>
                </a:cubicBezTo>
                <a:cubicBezTo>
                  <a:pt x="13526" y="17179"/>
                  <a:pt x="14155" y="17851"/>
                  <a:pt x="14155" y="18690"/>
                </a:cubicBezTo>
                <a:cubicBezTo>
                  <a:pt x="14208" y="19530"/>
                  <a:pt x="13526" y="20201"/>
                  <a:pt x="12740" y="2020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9" name="Shape"/>
          <p:cNvSpPr/>
          <p:nvPr/>
        </p:nvSpPr>
        <p:spPr>
          <a:xfrm>
            <a:off x="15227299" y="4478568"/>
            <a:ext cx="577589" cy="491491"/>
          </a:xfrm>
          <a:custGeom>
            <a:avLst/>
            <a:gdLst/>
            <a:ahLst/>
            <a:cxnLst>
              <a:cxn ang="0">
                <a:pos x="wd2" y="hd2"/>
              </a:cxn>
              <a:cxn ang="5400000">
                <a:pos x="wd2" y="hd2"/>
              </a:cxn>
              <a:cxn ang="10800000">
                <a:pos x="wd2" y="hd2"/>
              </a:cxn>
              <a:cxn ang="16200000">
                <a:pos x="wd2" y="hd2"/>
              </a:cxn>
            </a:cxnLst>
            <a:rect l="0" t="0" r="r" b="b"/>
            <a:pathLst>
              <a:path w="21496" h="21600" extrusionOk="0">
                <a:moveTo>
                  <a:pt x="20986" y="8986"/>
                </a:moveTo>
                <a:lnTo>
                  <a:pt x="13990" y="8986"/>
                </a:lnTo>
                <a:lnTo>
                  <a:pt x="13990" y="726"/>
                </a:lnTo>
                <a:cubicBezTo>
                  <a:pt x="13990" y="335"/>
                  <a:pt x="13707" y="0"/>
                  <a:pt x="13376" y="0"/>
                </a:cubicBezTo>
                <a:cubicBezTo>
                  <a:pt x="13045" y="0"/>
                  <a:pt x="12761" y="335"/>
                  <a:pt x="12761" y="726"/>
                </a:cubicBezTo>
                <a:lnTo>
                  <a:pt x="12761" y="9712"/>
                </a:lnTo>
                <a:lnTo>
                  <a:pt x="12761" y="16130"/>
                </a:lnTo>
                <a:cubicBezTo>
                  <a:pt x="12714" y="16074"/>
                  <a:pt x="12667" y="16074"/>
                  <a:pt x="12620" y="16019"/>
                </a:cubicBezTo>
                <a:lnTo>
                  <a:pt x="12620" y="14177"/>
                </a:lnTo>
                <a:cubicBezTo>
                  <a:pt x="12620" y="14121"/>
                  <a:pt x="12620" y="14065"/>
                  <a:pt x="12620" y="14009"/>
                </a:cubicBezTo>
                <a:lnTo>
                  <a:pt x="10635" y="3572"/>
                </a:lnTo>
                <a:cubicBezTo>
                  <a:pt x="10587" y="3237"/>
                  <a:pt x="10304" y="3014"/>
                  <a:pt x="10020" y="3014"/>
                </a:cubicBezTo>
                <a:lnTo>
                  <a:pt x="3781" y="3014"/>
                </a:lnTo>
                <a:cubicBezTo>
                  <a:pt x="3450" y="3014"/>
                  <a:pt x="3167" y="3349"/>
                  <a:pt x="3167" y="3740"/>
                </a:cubicBezTo>
                <a:lnTo>
                  <a:pt x="3167" y="10772"/>
                </a:lnTo>
                <a:lnTo>
                  <a:pt x="614" y="10772"/>
                </a:lnTo>
                <a:cubicBezTo>
                  <a:pt x="614" y="10772"/>
                  <a:pt x="614" y="10772"/>
                  <a:pt x="614" y="10772"/>
                </a:cubicBezTo>
                <a:cubicBezTo>
                  <a:pt x="473" y="10772"/>
                  <a:pt x="284" y="10828"/>
                  <a:pt x="189" y="10995"/>
                </a:cubicBezTo>
                <a:cubicBezTo>
                  <a:pt x="95" y="11107"/>
                  <a:pt x="0" y="11330"/>
                  <a:pt x="0" y="11498"/>
                </a:cubicBezTo>
                <a:lnTo>
                  <a:pt x="0" y="18642"/>
                </a:lnTo>
                <a:cubicBezTo>
                  <a:pt x="0" y="19033"/>
                  <a:pt x="284" y="19367"/>
                  <a:pt x="614" y="19367"/>
                </a:cubicBezTo>
                <a:lnTo>
                  <a:pt x="1323" y="19367"/>
                </a:lnTo>
                <a:cubicBezTo>
                  <a:pt x="1607" y="20651"/>
                  <a:pt x="2600" y="21600"/>
                  <a:pt x="3734" y="21600"/>
                </a:cubicBezTo>
                <a:cubicBezTo>
                  <a:pt x="4868" y="21600"/>
                  <a:pt x="5908" y="20651"/>
                  <a:pt x="6144" y="19367"/>
                </a:cubicBezTo>
                <a:lnTo>
                  <a:pt x="8933" y="19367"/>
                </a:lnTo>
                <a:cubicBezTo>
                  <a:pt x="9217" y="20651"/>
                  <a:pt x="10209" y="21600"/>
                  <a:pt x="11343" y="21600"/>
                </a:cubicBezTo>
                <a:cubicBezTo>
                  <a:pt x="12478" y="21600"/>
                  <a:pt x="13470" y="20651"/>
                  <a:pt x="13754" y="19423"/>
                </a:cubicBezTo>
                <a:lnTo>
                  <a:pt x="20844" y="19423"/>
                </a:lnTo>
                <a:cubicBezTo>
                  <a:pt x="21174" y="19423"/>
                  <a:pt x="21458" y="19088"/>
                  <a:pt x="21458" y="18698"/>
                </a:cubicBezTo>
                <a:lnTo>
                  <a:pt x="21458" y="9712"/>
                </a:lnTo>
                <a:cubicBezTo>
                  <a:pt x="21600" y="9265"/>
                  <a:pt x="21316" y="8986"/>
                  <a:pt x="20986" y="8986"/>
                </a:cubicBezTo>
                <a:close/>
                <a:moveTo>
                  <a:pt x="1276" y="12167"/>
                </a:moveTo>
                <a:lnTo>
                  <a:pt x="3829" y="12167"/>
                </a:lnTo>
                <a:cubicBezTo>
                  <a:pt x="3829" y="12167"/>
                  <a:pt x="3829" y="12167"/>
                  <a:pt x="3829" y="12167"/>
                </a:cubicBezTo>
                <a:cubicBezTo>
                  <a:pt x="3970" y="12167"/>
                  <a:pt x="4159" y="12112"/>
                  <a:pt x="4254" y="11944"/>
                </a:cubicBezTo>
                <a:cubicBezTo>
                  <a:pt x="4348" y="11833"/>
                  <a:pt x="4443" y="11609"/>
                  <a:pt x="4443" y="11442"/>
                </a:cubicBezTo>
                <a:lnTo>
                  <a:pt x="4443" y="4409"/>
                </a:lnTo>
                <a:lnTo>
                  <a:pt x="9595" y="4409"/>
                </a:lnTo>
                <a:lnTo>
                  <a:pt x="11438" y="14233"/>
                </a:lnTo>
                <a:lnTo>
                  <a:pt x="11438" y="15684"/>
                </a:lnTo>
                <a:cubicBezTo>
                  <a:pt x="10304" y="15740"/>
                  <a:pt x="9359" y="16688"/>
                  <a:pt x="9075" y="17916"/>
                </a:cubicBezTo>
                <a:lnTo>
                  <a:pt x="6239" y="17916"/>
                </a:lnTo>
                <a:cubicBezTo>
                  <a:pt x="5956" y="16633"/>
                  <a:pt x="4963" y="15684"/>
                  <a:pt x="3829" y="15684"/>
                </a:cubicBezTo>
                <a:cubicBezTo>
                  <a:pt x="2647" y="15684"/>
                  <a:pt x="1702" y="16633"/>
                  <a:pt x="1418" y="17916"/>
                </a:cubicBezTo>
                <a:lnTo>
                  <a:pt x="1324" y="17916"/>
                </a:lnTo>
                <a:lnTo>
                  <a:pt x="1324" y="12167"/>
                </a:lnTo>
                <a:close/>
                <a:moveTo>
                  <a:pt x="3829" y="20149"/>
                </a:moveTo>
                <a:cubicBezTo>
                  <a:pt x="3120" y="20149"/>
                  <a:pt x="2552" y="19479"/>
                  <a:pt x="2552" y="18642"/>
                </a:cubicBezTo>
                <a:lnTo>
                  <a:pt x="2552" y="18642"/>
                </a:lnTo>
                <a:cubicBezTo>
                  <a:pt x="2552" y="17805"/>
                  <a:pt x="3120" y="17135"/>
                  <a:pt x="3829" y="17135"/>
                </a:cubicBezTo>
                <a:cubicBezTo>
                  <a:pt x="4537" y="17135"/>
                  <a:pt x="5105" y="17805"/>
                  <a:pt x="5105" y="18642"/>
                </a:cubicBezTo>
                <a:cubicBezTo>
                  <a:pt x="5105" y="19479"/>
                  <a:pt x="4537" y="20149"/>
                  <a:pt x="3829" y="20149"/>
                </a:cubicBezTo>
                <a:close/>
                <a:moveTo>
                  <a:pt x="11485" y="20149"/>
                </a:moveTo>
                <a:cubicBezTo>
                  <a:pt x="10776" y="20149"/>
                  <a:pt x="10209" y="19479"/>
                  <a:pt x="10209" y="18642"/>
                </a:cubicBezTo>
                <a:cubicBezTo>
                  <a:pt x="10209" y="17805"/>
                  <a:pt x="10776" y="17135"/>
                  <a:pt x="11485" y="17135"/>
                </a:cubicBezTo>
                <a:cubicBezTo>
                  <a:pt x="12194" y="17135"/>
                  <a:pt x="12762" y="17805"/>
                  <a:pt x="12762" y="18642"/>
                </a:cubicBezTo>
                <a:cubicBezTo>
                  <a:pt x="12762" y="19479"/>
                  <a:pt x="12194" y="20149"/>
                  <a:pt x="11485" y="20149"/>
                </a:cubicBezTo>
                <a:close/>
                <a:moveTo>
                  <a:pt x="20371" y="17972"/>
                </a:moveTo>
                <a:lnTo>
                  <a:pt x="13943" y="17972"/>
                </a:lnTo>
                <a:lnTo>
                  <a:pt x="13943" y="10381"/>
                </a:lnTo>
                <a:lnTo>
                  <a:pt x="20371" y="10381"/>
                </a:lnTo>
                <a:lnTo>
                  <a:pt x="20371" y="1797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0" name="Shape"/>
          <p:cNvSpPr/>
          <p:nvPr/>
        </p:nvSpPr>
        <p:spPr>
          <a:xfrm>
            <a:off x="7442200" y="4427768"/>
            <a:ext cx="440691" cy="609283"/>
          </a:xfrm>
          <a:custGeom>
            <a:avLst/>
            <a:gdLst/>
            <a:ahLst/>
            <a:cxnLst>
              <a:cxn ang="0">
                <a:pos x="wd2" y="hd2"/>
              </a:cxn>
              <a:cxn ang="5400000">
                <a:pos x="wd2" y="hd2"/>
              </a:cxn>
              <a:cxn ang="10800000">
                <a:pos x="wd2" y="hd2"/>
              </a:cxn>
              <a:cxn ang="16200000">
                <a:pos x="wd2" y="hd2"/>
              </a:cxn>
            </a:cxnLst>
            <a:rect l="0" t="0" r="r" b="b"/>
            <a:pathLst>
              <a:path w="21600" h="21544" extrusionOk="0">
                <a:moveTo>
                  <a:pt x="21600" y="7623"/>
                </a:moveTo>
                <a:cubicBezTo>
                  <a:pt x="21600" y="7533"/>
                  <a:pt x="21475" y="7398"/>
                  <a:pt x="21351" y="7309"/>
                </a:cubicBezTo>
                <a:lnTo>
                  <a:pt x="11391" y="169"/>
                </a:lnTo>
                <a:cubicBezTo>
                  <a:pt x="11080" y="-56"/>
                  <a:pt x="10582" y="-56"/>
                  <a:pt x="10271" y="169"/>
                </a:cubicBezTo>
                <a:lnTo>
                  <a:pt x="249" y="7309"/>
                </a:lnTo>
                <a:cubicBezTo>
                  <a:pt x="125" y="7398"/>
                  <a:pt x="0" y="7578"/>
                  <a:pt x="0" y="7713"/>
                </a:cubicBezTo>
                <a:lnTo>
                  <a:pt x="0" y="20960"/>
                </a:lnTo>
                <a:cubicBezTo>
                  <a:pt x="0" y="21275"/>
                  <a:pt x="373" y="21544"/>
                  <a:pt x="809" y="21544"/>
                </a:cubicBezTo>
                <a:lnTo>
                  <a:pt x="20791" y="21544"/>
                </a:lnTo>
                <a:cubicBezTo>
                  <a:pt x="21226" y="21544"/>
                  <a:pt x="21600" y="21275"/>
                  <a:pt x="21600" y="20960"/>
                </a:cubicBezTo>
                <a:lnTo>
                  <a:pt x="21600" y="7758"/>
                </a:lnTo>
                <a:cubicBezTo>
                  <a:pt x="21600" y="7713"/>
                  <a:pt x="21600" y="7668"/>
                  <a:pt x="21600" y="7623"/>
                </a:cubicBezTo>
                <a:close/>
                <a:moveTo>
                  <a:pt x="9088" y="20376"/>
                </a:moveTo>
                <a:lnTo>
                  <a:pt x="9088" y="14943"/>
                </a:lnTo>
                <a:lnTo>
                  <a:pt x="12512" y="14943"/>
                </a:lnTo>
                <a:lnTo>
                  <a:pt x="12512" y="20376"/>
                </a:lnTo>
                <a:lnTo>
                  <a:pt x="9088" y="20376"/>
                </a:lnTo>
                <a:close/>
                <a:moveTo>
                  <a:pt x="14130" y="20421"/>
                </a:moveTo>
                <a:lnTo>
                  <a:pt x="14130" y="14359"/>
                </a:lnTo>
                <a:cubicBezTo>
                  <a:pt x="14130" y="14045"/>
                  <a:pt x="13757" y="13775"/>
                  <a:pt x="13321" y="13775"/>
                </a:cubicBezTo>
                <a:lnTo>
                  <a:pt x="8341" y="13775"/>
                </a:lnTo>
                <a:cubicBezTo>
                  <a:pt x="7905" y="13775"/>
                  <a:pt x="7532" y="14045"/>
                  <a:pt x="7532" y="14359"/>
                </a:cubicBezTo>
                <a:lnTo>
                  <a:pt x="7532" y="20421"/>
                </a:lnTo>
                <a:lnTo>
                  <a:pt x="1618" y="20421"/>
                </a:lnTo>
                <a:lnTo>
                  <a:pt x="1618" y="7982"/>
                </a:lnTo>
                <a:lnTo>
                  <a:pt x="10893" y="1426"/>
                </a:lnTo>
                <a:lnTo>
                  <a:pt x="20044" y="7982"/>
                </a:lnTo>
                <a:lnTo>
                  <a:pt x="20044" y="20421"/>
                </a:lnTo>
                <a:lnTo>
                  <a:pt x="14130" y="2042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1" name="Shape"/>
          <p:cNvSpPr/>
          <p:nvPr/>
        </p:nvSpPr>
        <p:spPr>
          <a:xfrm>
            <a:off x="3517899" y="6726467"/>
            <a:ext cx="481649" cy="482602"/>
          </a:xfrm>
          <a:custGeom>
            <a:avLst/>
            <a:gdLst/>
            <a:ahLst/>
            <a:cxnLst>
              <a:cxn ang="0">
                <a:pos x="wd2" y="hd2"/>
              </a:cxn>
              <a:cxn ang="5400000">
                <a:pos x="wd2" y="hd2"/>
              </a:cxn>
              <a:cxn ang="10800000">
                <a:pos x="wd2" y="hd2"/>
              </a:cxn>
              <a:cxn ang="16200000">
                <a:pos x="wd2" y="hd2"/>
              </a:cxn>
            </a:cxnLst>
            <a:rect l="0" t="0" r="r" b="b"/>
            <a:pathLst>
              <a:path w="20686" h="21600" extrusionOk="0">
                <a:moveTo>
                  <a:pt x="20482" y="20349"/>
                </a:moveTo>
                <a:lnTo>
                  <a:pt x="15355" y="15006"/>
                </a:lnTo>
                <a:cubicBezTo>
                  <a:pt x="18300" y="11425"/>
                  <a:pt x="18137" y="6082"/>
                  <a:pt x="14864" y="2672"/>
                </a:cubicBezTo>
                <a:cubicBezTo>
                  <a:pt x="13173" y="909"/>
                  <a:pt x="10937" y="0"/>
                  <a:pt x="8700" y="0"/>
                </a:cubicBezTo>
                <a:cubicBezTo>
                  <a:pt x="6464" y="0"/>
                  <a:pt x="4228" y="909"/>
                  <a:pt x="2537" y="2672"/>
                </a:cubicBezTo>
                <a:cubicBezTo>
                  <a:pt x="-845" y="6196"/>
                  <a:pt x="-845" y="11994"/>
                  <a:pt x="2537" y="15518"/>
                </a:cubicBezTo>
                <a:cubicBezTo>
                  <a:pt x="4228" y="17280"/>
                  <a:pt x="6464" y="18189"/>
                  <a:pt x="8700" y="18189"/>
                </a:cubicBezTo>
                <a:cubicBezTo>
                  <a:pt x="10719" y="18189"/>
                  <a:pt x="12737" y="17451"/>
                  <a:pt x="14373" y="16029"/>
                </a:cubicBezTo>
                <a:lnTo>
                  <a:pt x="19500" y="21373"/>
                </a:lnTo>
                <a:cubicBezTo>
                  <a:pt x="19664" y="21543"/>
                  <a:pt x="19828" y="21600"/>
                  <a:pt x="19991" y="21600"/>
                </a:cubicBezTo>
                <a:cubicBezTo>
                  <a:pt x="20155" y="21600"/>
                  <a:pt x="20373" y="21543"/>
                  <a:pt x="20482" y="21373"/>
                </a:cubicBezTo>
                <a:cubicBezTo>
                  <a:pt x="20755" y="21088"/>
                  <a:pt x="20755" y="20634"/>
                  <a:pt x="20482" y="20349"/>
                </a:cubicBezTo>
                <a:close/>
                <a:moveTo>
                  <a:pt x="8755" y="16768"/>
                </a:moveTo>
                <a:cubicBezTo>
                  <a:pt x="6791" y="16768"/>
                  <a:pt x="4937" y="15973"/>
                  <a:pt x="3573" y="14552"/>
                </a:cubicBezTo>
                <a:cubicBezTo>
                  <a:pt x="2210" y="13131"/>
                  <a:pt x="1446" y="11198"/>
                  <a:pt x="1446" y="9152"/>
                </a:cubicBezTo>
                <a:cubicBezTo>
                  <a:pt x="1446" y="7105"/>
                  <a:pt x="2210" y="5173"/>
                  <a:pt x="3573" y="3752"/>
                </a:cubicBezTo>
                <a:cubicBezTo>
                  <a:pt x="4937" y="2331"/>
                  <a:pt x="6791" y="1535"/>
                  <a:pt x="8755" y="1535"/>
                </a:cubicBezTo>
                <a:cubicBezTo>
                  <a:pt x="10719" y="1535"/>
                  <a:pt x="12573" y="2331"/>
                  <a:pt x="13937" y="3752"/>
                </a:cubicBezTo>
                <a:cubicBezTo>
                  <a:pt x="15300" y="5173"/>
                  <a:pt x="16064" y="7105"/>
                  <a:pt x="16064" y="9152"/>
                </a:cubicBezTo>
                <a:cubicBezTo>
                  <a:pt x="16064" y="11198"/>
                  <a:pt x="15300" y="13131"/>
                  <a:pt x="13937" y="14552"/>
                </a:cubicBezTo>
                <a:cubicBezTo>
                  <a:pt x="12519" y="15973"/>
                  <a:pt x="10719" y="16768"/>
                  <a:pt x="8755" y="1676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2" name="Shape"/>
          <p:cNvSpPr/>
          <p:nvPr/>
        </p:nvSpPr>
        <p:spPr>
          <a:xfrm>
            <a:off x="4838699" y="6726467"/>
            <a:ext cx="468486" cy="468631"/>
          </a:xfrm>
          <a:custGeom>
            <a:avLst/>
            <a:gdLst/>
            <a:ahLst/>
            <a:cxnLst>
              <a:cxn ang="0">
                <a:pos x="wd2" y="hd2"/>
              </a:cxn>
              <a:cxn ang="5400000">
                <a:pos x="wd2" y="hd2"/>
              </a:cxn>
              <a:cxn ang="10800000">
                <a:pos x="wd2" y="hd2"/>
              </a:cxn>
              <a:cxn ang="16200000">
                <a:pos x="wd2" y="hd2"/>
              </a:cxn>
            </a:cxnLst>
            <a:rect l="0" t="0" r="r" b="b"/>
            <a:pathLst>
              <a:path w="21535" h="21600" extrusionOk="0">
                <a:moveTo>
                  <a:pt x="21308" y="20312"/>
                </a:moveTo>
                <a:lnTo>
                  <a:pt x="12435" y="11473"/>
                </a:lnTo>
                <a:cubicBezTo>
                  <a:pt x="13427" y="10244"/>
                  <a:pt x="14011" y="8722"/>
                  <a:pt x="14011" y="7024"/>
                </a:cubicBezTo>
                <a:cubicBezTo>
                  <a:pt x="14011" y="3102"/>
                  <a:pt x="10858" y="0"/>
                  <a:pt x="7005" y="0"/>
                </a:cubicBezTo>
                <a:cubicBezTo>
                  <a:pt x="3094" y="0"/>
                  <a:pt x="0" y="3161"/>
                  <a:pt x="0" y="7024"/>
                </a:cubicBezTo>
                <a:cubicBezTo>
                  <a:pt x="0" y="10946"/>
                  <a:pt x="3152" y="14049"/>
                  <a:pt x="7005" y="14049"/>
                </a:cubicBezTo>
                <a:cubicBezTo>
                  <a:pt x="8698" y="14049"/>
                  <a:pt x="10216" y="13463"/>
                  <a:pt x="11442" y="12468"/>
                </a:cubicBezTo>
                <a:lnTo>
                  <a:pt x="20316" y="21366"/>
                </a:lnTo>
                <a:cubicBezTo>
                  <a:pt x="20491" y="21541"/>
                  <a:pt x="20666" y="21600"/>
                  <a:pt x="20841" y="21600"/>
                </a:cubicBezTo>
                <a:cubicBezTo>
                  <a:pt x="21016" y="21600"/>
                  <a:pt x="21250" y="21541"/>
                  <a:pt x="21366" y="21366"/>
                </a:cubicBezTo>
                <a:cubicBezTo>
                  <a:pt x="21600" y="21073"/>
                  <a:pt x="21600" y="20605"/>
                  <a:pt x="21308" y="20312"/>
                </a:cubicBezTo>
                <a:close/>
                <a:moveTo>
                  <a:pt x="1459" y="7024"/>
                </a:moveTo>
                <a:cubicBezTo>
                  <a:pt x="1459" y="3980"/>
                  <a:pt x="3970" y="1463"/>
                  <a:pt x="7005" y="1463"/>
                </a:cubicBezTo>
                <a:cubicBezTo>
                  <a:pt x="10041" y="1463"/>
                  <a:pt x="12551" y="3980"/>
                  <a:pt x="12551" y="7024"/>
                </a:cubicBezTo>
                <a:cubicBezTo>
                  <a:pt x="12551" y="10068"/>
                  <a:pt x="10041" y="12585"/>
                  <a:pt x="7005" y="12585"/>
                </a:cubicBezTo>
                <a:cubicBezTo>
                  <a:pt x="3970" y="12585"/>
                  <a:pt x="1459" y="10068"/>
                  <a:pt x="1459" y="702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3" name="Shape"/>
          <p:cNvSpPr/>
          <p:nvPr/>
        </p:nvSpPr>
        <p:spPr>
          <a:xfrm>
            <a:off x="13906500" y="5545368"/>
            <a:ext cx="607272" cy="608604"/>
          </a:xfrm>
          <a:custGeom>
            <a:avLst/>
            <a:gdLst/>
            <a:ahLst/>
            <a:cxnLst>
              <a:cxn ang="0">
                <a:pos x="wd2" y="hd2"/>
              </a:cxn>
              <a:cxn ang="5400000">
                <a:pos x="wd2" y="hd2"/>
              </a:cxn>
              <a:cxn ang="10800000">
                <a:pos x="wd2" y="hd2"/>
              </a:cxn>
              <a:cxn ang="16200000">
                <a:pos x="wd2" y="hd2"/>
              </a:cxn>
            </a:cxnLst>
            <a:rect l="0" t="0" r="r" b="b"/>
            <a:pathLst>
              <a:path w="21518" h="21520" extrusionOk="0">
                <a:moveTo>
                  <a:pt x="10804" y="21520"/>
                </a:moveTo>
                <a:cubicBezTo>
                  <a:pt x="10714" y="21520"/>
                  <a:pt x="10579" y="21475"/>
                  <a:pt x="10489" y="21430"/>
                </a:cubicBezTo>
                <a:cubicBezTo>
                  <a:pt x="10399" y="21385"/>
                  <a:pt x="10354" y="21295"/>
                  <a:pt x="10309" y="21251"/>
                </a:cubicBezTo>
                <a:lnTo>
                  <a:pt x="1084" y="8811"/>
                </a:lnTo>
                <a:cubicBezTo>
                  <a:pt x="319" y="7779"/>
                  <a:pt x="-41" y="6566"/>
                  <a:pt x="4" y="5354"/>
                </a:cubicBezTo>
                <a:cubicBezTo>
                  <a:pt x="4" y="5264"/>
                  <a:pt x="4" y="5174"/>
                  <a:pt x="4" y="5129"/>
                </a:cubicBezTo>
                <a:cubicBezTo>
                  <a:pt x="274" y="2390"/>
                  <a:pt x="2569" y="189"/>
                  <a:pt x="5314" y="10"/>
                </a:cubicBezTo>
                <a:cubicBezTo>
                  <a:pt x="6889" y="-80"/>
                  <a:pt x="8419" y="459"/>
                  <a:pt x="9544" y="1537"/>
                </a:cubicBezTo>
                <a:cubicBezTo>
                  <a:pt x="10039" y="2031"/>
                  <a:pt x="10444" y="2569"/>
                  <a:pt x="10759" y="3198"/>
                </a:cubicBezTo>
                <a:cubicBezTo>
                  <a:pt x="11074" y="2569"/>
                  <a:pt x="11479" y="2031"/>
                  <a:pt x="11974" y="1582"/>
                </a:cubicBezTo>
                <a:cubicBezTo>
                  <a:pt x="13144" y="504"/>
                  <a:pt x="14629" y="-35"/>
                  <a:pt x="16204" y="55"/>
                </a:cubicBezTo>
                <a:cubicBezTo>
                  <a:pt x="18949" y="234"/>
                  <a:pt x="21244" y="2435"/>
                  <a:pt x="21514" y="5174"/>
                </a:cubicBezTo>
                <a:cubicBezTo>
                  <a:pt x="21514" y="5264"/>
                  <a:pt x="21514" y="5354"/>
                  <a:pt x="21514" y="5399"/>
                </a:cubicBezTo>
                <a:cubicBezTo>
                  <a:pt x="21559" y="6611"/>
                  <a:pt x="21199" y="7824"/>
                  <a:pt x="20434" y="8856"/>
                </a:cubicBezTo>
                <a:lnTo>
                  <a:pt x="11164" y="21340"/>
                </a:lnTo>
                <a:cubicBezTo>
                  <a:pt x="11164" y="21430"/>
                  <a:pt x="10984" y="21520"/>
                  <a:pt x="10804" y="21520"/>
                </a:cubicBezTo>
                <a:close/>
                <a:moveTo>
                  <a:pt x="5719" y="1132"/>
                </a:moveTo>
                <a:cubicBezTo>
                  <a:pt x="5629" y="1132"/>
                  <a:pt x="5539" y="1132"/>
                  <a:pt x="5449" y="1132"/>
                </a:cubicBezTo>
                <a:cubicBezTo>
                  <a:pt x="3244" y="1267"/>
                  <a:pt x="1444" y="3019"/>
                  <a:pt x="1219" y="5174"/>
                </a:cubicBezTo>
                <a:cubicBezTo>
                  <a:pt x="1219" y="5219"/>
                  <a:pt x="1219" y="5309"/>
                  <a:pt x="1219" y="5354"/>
                </a:cubicBezTo>
                <a:cubicBezTo>
                  <a:pt x="1174" y="6297"/>
                  <a:pt x="1444" y="7240"/>
                  <a:pt x="2074" y="8048"/>
                </a:cubicBezTo>
                <a:lnTo>
                  <a:pt x="10849" y="19903"/>
                </a:lnTo>
                <a:lnTo>
                  <a:pt x="19624" y="8048"/>
                </a:lnTo>
                <a:cubicBezTo>
                  <a:pt x="20209" y="7240"/>
                  <a:pt x="20524" y="6297"/>
                  <a:pt x="20479" y="5354"/>
                </a:cubicBezTo>
                <a:cubicBezTo>
                  <a:pt x="20479" y="5309"/>
                  <a:pt x="20479" y="5219"/>
                  <a:pt x="20479" y="5174"/>
                </a:cubicBezTo>
                <a:cubicBezTo>
                  <a:pt x="20254" y="2974"/>
                  <a:pt x="18454" y="1222"/>
                  <a:pt x="16249" y="1132"/>
                </a:cubicBezTo>
                <a:cubicBezTo>
                  <a:pt x="14989" y="1043"/>
                  <a:pt x="13774" y="1492"/>
                  <a:pt x="12874" y="2345"/>
                </a:cubicBezTo>
                <a:cubicBezTo>
                  <a:pt x="11974" y="3198"/>
                  <a:pt x="11434" y="4366"/>
                  <a:pt x="11434" y="5623"/>
                </a:cubicBezTo>
                <a:cubicBezTo>
                  <a:pt x="11434" y="5937"/>
                  <a:pt x="11164" y="6207"/>
                  <a:pt x="10849" y="6207"/>
                </a:cubicBezTo>
                <a:cubicBezTo>
                  <a:pt x="10534" y="6207"/>
                  <a:pt x="10264" y="5937"/>
                  <a:pt x="10264" y="5623"/>
                </a:cubicBezTo>
                <a:cubicBezTo>
                  <a:pt x="10264" y="4366"/>
                  <a:pt x="9769" y="3198"/>
                  <a:pt x="8824" y="2345"/>
                </a:cubicBezTo>
                <a:cubicBezTo>
                  <a:pt x="7969" y="1582"/>
                  <a:pt x="6889" y="1132"/>
                  <a:pt x="5719" y="113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4" name="Shape"/>
          <p:cNvSpPr/>
          <p:nvPr/>
        </p:nvSpPr>
        <p:spPr>
          <a:xfrm>
            <a:off x="6134100" y="6726467"/>
            <a:ext cx="481727" cy="482601"/>
          </a:xfrm>
          <a:custGeom>
            <a:avLst/>
            <a:gdLst/>
            <a:ahLst/>
            <a:cxnLst>
              <a:cxn ang="0">
                <a:pos x="wd2" y="hd2"/>
              </a:cxn>
              <a:cxn ang="5400000">
                <a:pos x="wd2" y="hd2"/>
              </a:cxn>
              <a:cxn ang="10800000">
                <a:pos x="wd2" y="hd2"/>
              </a:cxn>
              <a:cxn ang="16200000">
                <a:pos x="wd2" y="hd2"/>
              </a:cxn>
            </a:cxnLst>
            <a:rect l="0" t="0" r="r" b="b"/>
            <a:pathLst>
              <a:path w="20686" h="21600" extrusionOk="0">
                <a:moveTo>
                  <a:pt x="8689" y="0"/>
                </a:moveTo>
                <a:cubicBezTo>
                  <a:pt x="6453" y="0"/>
                  <a:pt x="4227" y="902"/>
                  <a:pt x="2536" y="2664"/>
                </a:cubicBezTo>
                <a:cubicBezTo>
                  <a:pt x="-845" y="6189"/>
                  <a:pt x="-845" y="12001"/>
                  <a:pt x="2536" y="15525"/>
                </a:cubicBezTo>
                <a:cubicBezTo>
                  <a:pt x="4227" y="17287"/>
                  <a:pt x="6453" y="18189"/>
                  <a:pt x="8689" y="18189"/>
                </a:cubicBezTo>
                <a:cubicBezTo>
                  <a:pt x="10707" y="18189"/>
                  <a:pt x="12728" y="17443"/>
                  <a:pt x="14364" y="16022"/>
                </a:cubicBezTo>
                <a:lnTo>
                  <a:pt x="19494" y="21369"/>
                </a:lnTo>
                <a:cubicBezTo>
                  <a:pt x="19657" y="21540"/>
                  <a:pt x="19824" y="21600"/>
                  <a:pt x="19988" y="21600"/>
                </a:cubicBezTo>
                <a:cubicBezTo>
                  <a:pt x="20152" y="21600"/>
                  <a:pt x="20373" y="21540"/>
                  <a:pt x="20482" y="21369"/>
                </a:cubicBezTo>
                <a:cubicBezTo>
                  <a:pt x="20755" y="21085"/>
                  <a:pt x="20755" y="20641"/>
                  <a:pt x="20482" y="20357"/>
                </a:cubicBezTo>
                <a:lnTo>
                  <a:pt x="15352" y="15010"/>
                </a:lnTo>
                <a:cubicBezTo>
                  <a:pt x="18297" y="11429"/>
                  <a:pt x="18130" y="6075"/>
                  <a:pt x="14858" y="2664"/>
                </a:cubicBezTo>
                <a:cubicBezTo>
                  <a:pt x="13168" y="902"/>
                  <a:pt x="10925" y="0"/>
                  <a:pt x="8689" y="0"/>
                </a:cubicBezTo>
                <a:close/>
                <a:moveTo>
                  <a:pt x="8757" y="1528"/>
                </a:moveTo>
                <a:cubicBezTo>
                  <a:pt x="10720" y="1528"/>
                  <a:pt x="12574" y="2327"/>
                  <a:pt x="13938" y="3748"/>
                </a:cubicBezTo>
                <a:cubicBezTo>
                  <a:pt x="15301" y="5169"/>
                  <a:pt x="16051" y="7102"/>
                  <a:pt x="16051" y="9148"/>
                </a:cubicBezTo>
                <a:cubicBezTo>
                  <a:pt x="16051" y="11194"/>
                  <a:pt x="15301" y="13127"/>
                  <a:pt x="13938" y="14548"/>
                </a:cubicBezTo>
                <a:cubicBezTo>
                  <a:pt x="12520" y="15969"/>
                  <a:pt x="10720" y="16768"/>
                  <a:pt x="8757" y="16768"/>
                </a:cubicBezTo>
                <a:cubicBezTo>
                  <a:pt x="6794" y="16768"/>
                  <a:pt x="4939" y="15969"/>
                  <a:pt x="3576" y="14548"/>
                </a:cubicBezTo>
                <a:cubicBezTo>
                  <a:pt x="2212" y="13127"/>
                  <a:pt x="1446" y="11194"/>
                  <a:pt x="1446" y="9148"/>
                </a:cubicBezTo>
                <a:cubicBezTo>
                  <a:pt x="1446" y="7102"/>
                  <a:pt x="2212" y="5169"/>
                  <a:pt x="3576" y="3748"/>
                </a:cubicBezTo>
                <a:cubicBezTo>
                  <a:pt x="4939" y="2327"/>
                  <a:pt x="6794" y="1528"/>
                  <a:pt x="8757" y="1528"/>
                </a:cubicBezTo>
                <a:close/>
                <a:moveTo>
                  <a:pt x="8893" y="6253"/>
                </a:moveTo>
                <a:cubicBezTo>
                  <a:pt x="8511" y="6253"/>
                  <a:pt x="8177" y="6601"/>
                  <a:pt x="8177" y="6999"/>
                </a:cubicBezTo>
                <a:lnTo>
                  <a:pt x="8177" y="8526"/>
                </a:lnTo>
                <a:lnTo>
                  <a:pt x="6712" y="8526"/>
                </a:lnTo>
                <a:cubicBezTo>
                  <a:pt x="6330" y="8526"/>
                  <a:pt x="5996" y="8874"/>
                  <a:pt x="5996" y="9272"/>
                </a:cubicBezTo>
                <a:cubicBezTo>
                  <a:pt x="5996" y="9670"/>
                  <a:pt x="6330" y="10001"/>
                  <a:pt x="6712" y="10001"/>
                </a:cubicBezTo>
                <a:lnTo>
                  <a:pt x="8177" y="10001"/>
                </a:lnTo>
                <a:lnTo>
                  <a:pt x="8177" y="11546"/>
                </a:lnTo>
                <a:cubicBezTo>
                  <a:pt x="8177" y="11944"/>
                  <a:pt x="8512" y="12274"/>
                  <a:pt x="8893" y="12274"/>
                </a:cubicBezTo>
                <a:cubicBezTo>
                  <a:pt x="9275" y="12274"/>
                  <a:pt x="9592" y="11944"/>
                  <a:pt x="9592" y="11546"/>
                </a:cubicBezTo>
                <a:lnTo>
                  <a:pt x="9592" y="10001"/>
                </a:lnTo>
                <a:lnTo>
                  <a:pt x="11075" y="10001"/>
                </a:lnTo>
                <a:cubicBezTo>
                  <a:pt x="11456" y="10001"/>
                  <a:pt x="11773" y="9670"/>
                  <a:pt x="11773" y="9272"/>
                </a:cubicBezTo>
                <a:cubicBezTo>
                  <a:pt x="11773" y="8874"/>
                  <a:pt x="11511" y="8580"/>
                  <a:pt x="11075" y="8580"/>
                </a:cubicBezTo>
                <a:lnTo>
                  <a:pt x="9592" y="8580"/>
                </a:lnTo>
                <a:lnTo>
                  <a:pt x="9592" y="6999"/>
                </a:lnTo>
                <a:cubicBezTo>
                  <a:pt x="9592" y="6601"/>
                  <a:pt x="9275" y="6253"/>
                  <a:pt x="8893" y="625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5" name="Shape"/>
          <p:cNvSpPr/>
          <p:nvPr/>
        </p:nvSpPr>
        <p:spPr>
          <a:xfrm>
            <a:off x="8750300" y="6726467"/>
            <a:ext cx="474473" cy="475061"/>
          </a:xfrm>
          <a:custGeom>
            <a:avLst/>
            <a:gdLst/>
            <a:ahLst/>
            <a:cxnLst>
              <a:cxn ang="0">
                <a:pos x="wd2" y="hd2"/>
              </a:cxn>
              <a:cxn ang="5400000">
                <a:pos x="wd2" y="hd2"/>
              </a:cxn>
              <a:cxn ang="10800000">
                <a:pos x="wd2" y="hd2"/>
              </a:cxn>
              <a:cxn ang="16200000">
                <a:pos x="wd2" y="hd2"/>
              </a:cxn>
            </a:cxnLst>
            <a:rect l="0" t="0" r="r" b="b"/>
            <a:pathLst>
              <a:path w="20798" h="21600" extrusionOk="0">
                <a:moveTo>
                  <a:pt x="7425" y="0"/>
                </a:moveTo>
                <a:cubicBezTo>
                  <a:pt x="5518" y="0"/>
                  <a:pt x="3618" y="754"/>
                  <a:pt x="2171" y="2256"/>
                </a:cubicBezTo>
                <a:cubicBezTo>
                  <a:pt x="-724" y="5258"/>
                  <a:pt x="-724" y="10170"/>
                  <a:pt x="2171" y="13173"/>
                </a:cubicBezTo>
                <a:cubicBezTo>
                  <a:pt x="3618" y="14674"/>
                  <a:pt x="5515" y="15410"/>
                  <a:pt x="7407" y="15411"/>
                </a:cubicBezTo>
                <a:cubicBezTo>
                  <a:pt x="9077" y="15411"/>
                  <a:pt x="10748" y="14833"/>
                  <a:pt x="12139" y="13678"/>
                </a:cubicBezTo>
                <a:lnTo>
                  <a:pt x="19533" y="21365"/>
                </a:lnTo>
                <a:cubicBezTo>
                  <a:pt x="19700" y="21539"/>
                  <a:pt x="19870" y="21600"/>
                  <a:pt x="20037" y="21600"/>
                </a:cubicBezTo>
                <a:cubicBezTo>
                  <a:pt x="20204" y="21600"/>
                  <a:pt x="20431" y="21539"/>
                  <a:pt x="20542" y="21365"/>
                </a:cubicBezTo>
                <a:cubicBezTo>
                  <a:pt x="20876" y="21019"/>
                  <a:pt x="20873" y="20553"/>
                  <a:pt x="20594" y="20265"/>
                </a:cubicBezTo>
                <a:lnTo>
                  <a:pt x="13183" y="12595"/>
                </a:lnTo>
                <a:cubicBezTo>
                  <a:pt x="15577" y="9593"/>
                  <a:pt x="15424" y="5085"/>
                  <a:pt x="12696" y="2256"/>
                </a:cubicBezTo>
                <a:cubicBezTo>
                  <a:pt x="11249" y="754"/>
                  <a:pt x="9331" y="0"/>
                  <a:pt x="7425" y="0"/>
                </a:cubicBezTo>
                <a:close/>
                <a:moveTo>
                  <a:pt x="7460" y="1498"/>
                </a:moveTo>
                <a:cubicBezTo>
                  <a:pt x="8963" y="1498"/>
                  <a:pt x="10518" y="2072"/>
                  <a:pt x="11687" y="3284"/>
                </a:cubicBezTo>
                <a:cubicBezTo>
                  <a:pt x="14025" y="5709"/>
                  <a:pt x="14025" y="9647"/>
                  <a:pt x="11687" y="12072"/>
                </a:cubicBezTo>
                <a:cubicBezTo>
                  <a:pt x="9349" y="14497"/>
                  <a:pt x="5570" y="14497"/>
                  <a:pt x="3232" y="12072"/>
                </a:cubicBezTo>
                <a:cubicBezTo>
                  <a:pt x="894" y="9647"/>
                  <a:pt x="894" y="5709"/>
                  <a:pt x="3232" y="3284"/>
                </a:cubicBezTo>
                <a:cubicBezTo>
                  <a:pt x="4401" y="2072"/>
                  <a:pt x="5956" y="1498"/>
                  <a:pt x="7460" y="1498"/>
                </a:cubicBezTo>
                <a:close/>
                <a:moveTo>
                  <a:pt x="5181" y="6929"/>
                </a:moveTo>
                <a:cubicBezTo>
                  <a:pt x="4791" y="6929"/>
                  <a:pt x="4450" y="7283"/>
                  <a:pt x="4450" y="7687"/>
                </a:cubicBezTo>
                <a:cubicBezTo>
                  <a:pt x="4450" y="8091"/>
                  <a:pt x="4791" y="8427"/>
                  <a:pt x="5181" y="8427"/>
                </a:cubicBezTo>
                <a:lnTo>
                  <a:pt x="9634" y="8427"/>
                </a:lnTo>
                <a:cubicBezTo>
                  <a:pt x="10024" y="8427"/>
                  <a:pt x="10347" y="8091"/>
                  <a:pt x="10347" y="7687"/>
                </a:cubicBezTo>
                <a:cubicBezTo>
                  <a:pt x="10347" y="7283"/>
                  <a:pt x="10024" y="6929"/>
                  <a:pt x="9634" y="6929"/>
                </a:cubicBezTo>
                <a:lnTo>
                  <a:pt x="5181" y="692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6" name="Shape"/>
          <p:cNvSpPr/>
          <p:nvPr/>
        </p:nvSpPr>
        <p:spPr>
          <a:xfrm>
            <a:off x="7442200" y="6726467"/>
            <a:ext cx="481727" cy="482601"/>
          </a:xfrm>
          <a:custGeom>
            <a:avLst/>
            <a:gdLst/>
            <a:ahLst/>
            <a:cxnLst>
              <a:cxn ang="0">
                <a:pos x="wd2" y="hd2"/>
              </a:cxn>
              <a:cxn ang="5400000">
                <a:pos x="wd2" y="hd2"/>
              </a:cxn>
              <a:cxn ang="10800000">
                <a:pos x="wd2" y="hd2"/>
              </a:cxn>
              <a:cxn ang="16200000">
                <a:pos x="wd2" y="hd2"/>
              </a:cxn>
            </a:cxnLst>
            <a:rect l="0" t="0" r="r" b="b"/>
            <a:pathLst>
              <a:path w="20686" h="21600" extrusionOk="0">
                <a:moveTo>
                  <a:pt x="8689" y="0"/>
                </a:moveTo>
                <a:cubicBezTo>
                  <a:pt x="6453" y="0"/>
                  <a:pt x="4227" y="902"/>
                  <a:pt x="2536" y="2664"/>
                </a:cubicBezTo>
                <a:cubicBezTo>
                  <a:pt x="-845" y="6189"/>
                  <a:pt x="-845" y="12001"/>
                  <a:pt x="2536" y="15525"/>
                </a:cubicBezTo>
                <a:cubicBezTo>
                  <a:pt x="4227" y="17287"/>
                  <a:pt x="6453" y="18189"/>
                  <a:pt x="8689" y="18189"/>
                </a:cubicBezTo>
                <a:cubicBezTo>
                  <a:pt x="10707" y="18189"/>
                  <a:pt x="12728" y="17443"/>
                  <a:pt x="14364" y="16022"/>
                </a:cubicBezTo>
                <a:lnTo>
                  <a:pt x="19494" y="21369"/>
                </a:lnTo>
                <a:cubicBezTo>
                  <a:pt x="19657" y="21540"/>
                  <a:pt x="19824" y="21600"/>
                  <a:pt x="19988" y="21600"/>
                </a:cubicBezTo>
                <a:cubicBezTo>
                  <a:pt x="20152" y="21600"/>
                  <a:pt x="20373" y="21540"/>
                  <a:pt x="20482" y="21369"/>
                </a:cubicBezTo>
                <a:cubicBezTo>
                  <a:pt x="20755" y="21085"/>
                  <a:pt x="20755" y="20641"/>
                  <a:pt x="20482" y="20357"/>
                </a:cubicBezTo>
                <a:lnTo>
                  <a:pt x="15352" y="15010"/>
                </a:lnTo>
                <a:cubicBezTo>
                  <a:pt x="18297" y="11429"/>
                  <a:pt x="18130" y="6075"/>
                  <a:pt x="14858" y="2664"/>
                </a:cubicBezTo>
                <a:cubicBezTo>
                  <a:pt x="13168" y="902"/>
                  <a:pt x="10925" y="0"/>
                  <a:pt x="8689" y="0"/>
                </a:cubicBezTo>
                <a:close/>
                <a:moveTo>
                  <a:pt x="8689" y="1528"/>
                </a:moveTo>
                <a:cubicBezTo>
                  <a:pt x="10652" y="1528"/>
                  <a:pt x="12506" y="2327"/>
                  <a:pt x="13870" y="3748"/>
                </a:cubicBezTo>
                <a:cubicBezTo>
                  <a:pt x="15233" y="5169"/>
                  <a:pt x="16000" y="7102"/>
                  <a:pt x="16000" y="9148"/>
                </a:cubicBezTo>
                <a:cubicBezTo>
                  <a:pt x="16000" y="11194"/>
                  <a:pt x="15233" y="13127"/>
                  <a:pt x="13870" y="14548"/>
                </a:cubicBezTo>
                <a:cubicBezTo>
                  <a:pt x="12506" y="15969"/>
                  <a:pt x="10652" y="16768"/>
                  <a:pt x="8689" y="16768"/>
                </a:cubicBezTo>
                <a:cubicBezTo>
                  <a:pt x="6725" y="16768"/>
                  <a:pt x="4871" y="15969"/>
                  <a:pt x="3508" y="14548"/>
                </a:cubicBezTo>
                <a:cubicBezTo>
                  <a:pt x="2144" y="13127"/>
                  <a:pt x="1394" y="11194"/>
                  <a:pt x="1394" y="9148"/>
                </a:cubicBezTo>
                <a:cubicBezTo>
                  <a:pt x="1394" y="7102"/>
                  <a:pt x="2144" y="5169"/>
                  <a:pt x="3508" y="3748"/>
                </a:cubicBezTo>
                <a:cubicBezTo>
                  <a:pt x="4871" y="2327"/>
                  <a:pt x="6725" y="1528"/>
                  <a:pt x="8689" y="1528"/>
                </a:cubicBezTo>
                <a:close/>
                <a:moveTo>
                  <a:pt x="6712" y="8526"/>
                </a:moveTo>
                <a:cubicBezTo>
                  <a:pt x="6330" y="8526"/>
                  <a:pt x="5996" y="8874"/>
                  <a:pt x="5996" y="9272"/>
                </a:cubicBezTo>
                <a:cubicBezTo>
                  <a:pt x="5996" y="9670"/>
                  <a:pt x="6330" y="10001"/>
                  <a:pt x="6712" y="10001"/>
                </a:cubicBezTo>
                <a:lnTo>
                  <a:pt x="11075" y="10001"/>
                </a:lnTo>
                <a:cubicBezTo>
                  <a:pt x="11456" y="10001"/>
                  <a:pt x="11773" y="9670"/>
                  <a:pt x="11773" y="9272"/>
                </a:cubicBezTo>
                <a:cubicBezTo>
                  <a:pt x="11773" y="8874"/>
                  <a:pt x="11456" y="8526"/>
                  <a:pt x="11075" y="8526"/>
                </a:cubicBezTo>
                <a:lnTo>
                  <a:pt x="6712" y="852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7" name="Shape"/>
          <p:cNvSpPr/>
          <p:nvPr/>
        </p:nvSpPr>
        <p:spPr>
          <a:xfrm>
            <a:off x="10058399" y="6726467"/>
            <a:ext cx="475425" cy="475061"/>
          </a:xfrm>
          <a:custGeom>
            <a:avLst/>
            <a:gdLst/>
            <a:ahLst/>
            <a:cxnLst>
              <a:cxn ang="0">
                <a:pos x="wd2" y="hd2"/>
              </a:cxn>
              <a:cxn ang="5400000">
                <a:pos x="wd2" y="hd2"/>
              </a:cxn>
              <a:cxn ang="10800000">
                <a:pos x="wd2" y="hd2"/>
              </a:cxn>
              <a:cxn ang="16200000">
                <a:pos x="wd2" y="hd2"/>
              </a:cxn>
            </a:cxnLst>
            <a:rect l="0" t="0" r="r" b="b"/>
            <a:pathLst>
              <a:path w="20787" h="21600" extrusionOk="0">
                <a:moveTo>
                  <a:pt x="7406" y="0"/>
                </a:moveTo>
                <a:cubicBezTo>
                  <a:pt x="5504" y="0"/>
                  <a:pt x="3609" y="754"/>
                  <a:pt x="2165" y="2256"/>
                </a:cubicBezTo>
                <a:cubicBezTo>
                  <a:pt x="-722" y="5258"/>
                  <a:pt x="-722" y="10170"/>
                  <a:pt x="2165" y="13173"/>
                </a:cubicBezTo>
                <a:cubicBezTo>
                  <a:pt x="3609" y="14674"/>
                  <a:pt x="5501" y="15410"/>
                  <a:pt x="7388" y="15411"/>
                </a:cubicBezTo>
                <a:cubicBezTo>
                  <a:pt x="9054" y="15411"/>
                  <a:pt x="10720" y="14833"/>
                  <a:pt x="12108" y="13678"/>
                </a:cubicBezTo>
                <a:lnTo>
                  <a:pt x="19483" y="21365"/>
                </a:lnTo>
                <a:cubicBezTo>
                  <a:pt x="19649" y="21539"/>
                  <a:pt x="19820" y="21600"/>
                  <a:pt x="19986" y="21600"/>
                </a:cubicBezTo>
                <a:cubicBezTo>
                  <a:pt x="20153" y="21600"/>
                  <a:pt x="20378" y="21539"/>
                  <a:pt x="20489" y="21365"/>
                </a:cubicBezTo>
                <a:cubicBezTo>
                  <a:pt x="20878" y="21019"/>
                  <a:pt x="20875" y="20553"/>
                  <a:pt x="20541" y="20265"/>
                </a:cubicBezTo>
                <a:lnTo>
                  <a:pt x="13149" y="12595"/>
                </a:lnTo>
                <a:cubicBezTo>
                  <a:pt x="15537" y="9593"/>
                  <a:pt x="15384" y="5085"/>
                  <a:pt x="12663" y="2256"/>
                </a:cubicBezTo>
                <a:cubicBezTo>
                  <a:pt x="11220" y="754"/>
                  <a:pt x="9308" y="0"/>
                  <a:pt x="7406" y="0"/>
                </a:cubicBezTo>
                <a:close/>
                <a:moveTo>
                  <a:pt x="7440" y="1498"/>
                </a:moveTo>
                <a:cubicBezTo>
                  <a:pt x="8940" y="1498"/>
                  <a:pt x="10491" y="2072"/>
                  <a:pt x="11657" y="3284"/>
                </a:cubicBezTo>
                <a:cubicBezTo>
                  <a:pt x="13989" y="5709"/>
                  <a:pt x="13989" y="9647"/>
                  <a:pt x="11657" y="12072"/>
                </a:cubicBezTo>
                <a:cubicBezTo>
                  <a:pt x="9325" y="14497"/>
                  <a:pt x="5556" y="14497"/>
                  <a:pt x="3224" y="12072"/>
                </a:cubicBezTo>
                <a:cubicBezTo>
                  <a:pt x="892" y="9647"/>
                  <a:pt x="892" y="5709"/>
                  <a:pt x="3224" y="3284"/>
                </a:cubicBezTo>
                <a:cubicBezTo>
                  <a:pt x="4390" y="2072"/>
                  <a:pt x="5941" y="1498"/>
                  <a:pt x="7440" y="1498"/>
                </a:cubicBezTo>
                <a:close/>
                <a:moveTo>
                  <a:pt x="7388" y="4620"/>
                </a:moveTo>
                <a:cubicBezTo>
                  <a:pt x="7000" y="4620"/>
                  <a:pt x="6660" y="4973"/>
                  <a:pt x="6660" y="5377"/>
                </a:cubicBezTo>
                <a:lnTo>
                  <a:pt x="6660" y="6929"/>
                </a:lnTo>
                <a:lnTo>
                  <a:pt x="5167" y="6929"/>
                </a:lnTo>
                <a:cubicBezTo>
                  <a:pt x="4779" y="6929"/>
                  <a:pt x="4438" y="7283"/>
                  <a:pt x="4439" y="7687"/>
                </a:cubicBezTo>
                <a:cubicBezTo>
                  <a:pt x="4439" y="8091"/>
                  <a:pt x="4779" y="8427"/>
                  <a:pt x="5167" y="8427"/>
                </a:cubicBezTo>
                <a:lnTo>
                  <a:pt x="6660" y="8427"/>
                </a:lnTo>
                <a:lnTo>
                  <a:pt x="6660" y="9997"/>
                </a:lnTo>
                <a:cubicBezTo>
                  <a:pt x="6660" y="10401"/>
                  <a:pt x="7000" y="10737"/>
                  <a:pt x="7388" y="10737"/>
                </a:cubicBezTo>
                <a:cubicBezTo>
                  <a:pt x="7777" y="10737"/>
                  <a:pt x="8100" y="10401"/>
                  <a:pt x="8100" y="9997"/>
                </a:cubicBezTo>
                <a:lnTo>
                  <a:pt x="8100" y="8427"/>
                </a:lnTo>
                <a:lnTo>
                  <a:pt x="9610" y="8427"/>
                </a:lnTo>
                <a:cubicBezTo>
                  <a:pt x="9998" y="8427"/>
                  <a:pt x="10321" y="8091"/>
                  <a:pt x="10321" y="7687"/>
                </a:cubicBezTo>
                <a:cubicBezTo>
                  <a:pt x="10321" y="7283"/>
                  <a:pt x="9998" y="6929"/>
                  <a:pt x="9610" y="6929"/>
                </a:cubicBezTo>
                <a:lnTo>
                  <a:pt x="8100" y="6929"/>
                </a:lnTo>
                <a:lnTo>
                  <a:pt x="8100" y="5377"/>
                </a:lnTo>
                <a:cubicBezTo>
                  <a:pt x="8100" y="4973"/>
                  <a:pt x="7777" y="4620"/>
                  <a:pt x="7388" y="462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8" name="Shape"/>
          <p:cNvSpPr/>
          <p:nvPr/>
        </p:nvSpPr>
        <p:spPr>
          <a:xfrm>
            <a:off x="11303000" y="6688367"/>
            <a:ext cx="580536" cy="554040"/>
          </a:xfrm>
          <a:custGeom>
            <a:avLst/>
            <a:gdLst/>
            <a:ahLst/>
            <a:cxnLst>
              <a:cxn ang="0">
                <a:pos x="wd2" y="hd2"/>
              </a:cxn>
              <a:cxn ang="5400000">
                <a:pos x="wd2" y="hd2"/>
              </a:cxn>
              <a:cxn ang="10800000">
                <a:pos x="wd2" y="hd2"/>
              </a:cxn>
              <a:cxn ang="16200000">
                <a:pos x="wd2" y="hd2"/>
              </a:cxn>
            </a:cxnLst>
            <a:rect l="0" t="0" r="r" b="b"/>
            <a:pathLst>
              <a:path w="21511" h="21563" extrusionOk="0">
                <a:moveTo>
                  <a:pt x="17098" y="21551"/>
                </a:moveTo>
                <a:cubicBezTo>
                  <a:pt x="16957" y="21551"/>
                  <a:pt x="16863" y="21501"/>
                  <a:pt x="16722" y="21452"/>
                </a:cubicBezTo>
                <a:lnTo>
                  <a:pt x="10793" y="16904"/>
                </a:lnTo>
                <a:lnTo>
                  <a:pt x="4863" y="21452"/>
                </a:lnTo>
                <a:cubicBezTo>
                  <a:pt x="4628" y="21600"/>
                  <a:pt x="4345" y="21600"/>
                  <a:pt x="4157" y="21452"/>
                </a:cubicBezTo>
                <a:cubicBezTo>
                  <a:pt x="3922" y="21303"/>
                  <a:pt x="3875" y="21007"/>
                  <a:pt x="3922" y="20760"/>
                </a:cubicBezTo>
                <a:lnTo>
                  <a:pt x="6181" y="13444"/>
                </a:lnTo>
                <a:lnTo>
                  <a:pt x="251" y="8897"/>
                </a:lnTo>
                <a:cubicBezTo>
                  <a:pt x="16" y="8749"/>
                  <a:pt x="-31" y="8452"/>
                  <a:pt x="16" y="8205"/>
                </a:cubicBezTo>
                <a:cubicBezTo>
                  <a:pt x="110" y="7958"/>
                  <a:pt x="345" y="7760"/>
                  <a:pt x="581" y="7760"/>
                </a:cubicBezTo>
                <a:lnTo>
                  <a:pt x="7922" y="7760"/>
                </a:lnTo>
                <a:lnTo>
                  <a:pt x="10181" y="445"/>
                </a:lnTo>
                <a:cubicBezTo>
                  <a:pt x="10275" y="198"/>
                  <a:pt x="10510" y="0"/>
                  <a:pt x="10745" y="0"/>
                </a:cubicBezTo>
                <a:cubicBezTo>
                  <a:pt x="10981" y="0"/>
                  <a:pt x="11216" y="198"/>
                  <a:pt x="11310" y="445"/>
                </a:cubicBezTo>
                <a:lnTo>
                  <a:pt x="13569" y="7760"/>
                </a:lnTo>
                <a:lnTo>
                  <a:pt x="20910" y="7760"/>
                </a:lnTo>
                <a:cubicBezTo>
                  <a:pt x="21193" y="7760"/>
                  <a:pt x="21428" y="7958"/>
                  <a:pt x="21475" y="8205"/>
                </a:cubicBezTo>
                <a:cubicBezTo>
                  <a:pt x="21569" y="8452"/>
                  <a:pt x="21475" y="8749"/>
                  <a:pt x="21240" y="8897"/>
                </a:cubicBezTo>
                <a:lnTo>
                  <a:pt x="15310" y="13444"/>
                </a:lnTo>
                <a:lnTo>
                  <a:pt x="17569" y="20760"/>
                </a:lnTo>
                <a:cubicBezTo>
                  <a:pt x="17663" y="21007"/>
                  <a:pt x="17569" y="21303"/>
                  <a:pt x="17334" y="21452"/>
                </a:cubicBezTo>
                <a:cubicBezTo>
                  <a:pt x="17334" y="21501"/>
                  <a:pt x="17193" y="21551"/>
                  <a:pt x="17098" y="21551"/>
                </a:cubicBezTo>
                <a:close/>
                <a:moveTo>
                  <a:pt x="10792" y="15471"/>
                </a:moveTo>
                <a:cubicBezTo>
                  <a:pt x="10934" y="15471"/>
                  <a:pt x="11028" y="15520"/>
                  <a:pt x="11169" y="15570"/>
                </a:cubicBezTo>
                <a:lnTo>
                  <a:pt x="15969" y="19228"/>
                </a:lnTo>
                <a:lnTo>
                  <a:pt x="14134" y="13346"/>
                </a:lnTo>
                <a:cubicBezTo>
                  <a:pt x="14040" y="13098"/>
                  <a:pt x="14134" y="12802"/>
                  <a:pt x="14369" y="12654"/>
                </a:cubicBezTo>
                <a:lnTo>
                  <a:pt x="19169" y="8996"/>
                </a:lnTo>
                <a:lnTo>
                  <a:pt x="13240" y="8996"/>
                </a:lnTo>
                <a:cubicBezTo>
                  <a:pt x="12957" y="8996"/>
                  <a:pt x="12722" y="8798"/>
                  <a:pt x="12675" y="8551"/>
                </a:cubicBezTo>
                <a:lnTo>
                  <a:pt x="10840" y="2669"/>
                </a:lnTo>
                <a:lnTo>
                  <a:pt x="9004" y="8551"/>
                </a:lnTo>
                <a:cubicBezTo>
                  <a:pt x="8910" y="8798"/>
                  <a:pt x="8675" y="8996"/>
                  <a:pt x="8440" y="8996"/>
                </a:cubicBezTo>
                <a:lnTo>
                  <a:pt x="2510" y="8996"/>
                </a:lnTo>
                <a:lnTo>
                  <a:pt x="7310" y="12654"/>
                </a:lnTo>
                <a:cubicBezTo>
                  <a:pt x="7545" y="12802"/>
                  <a:pt x="7592" y="13098"/>
                  <a:pt x="7545" y="13346"/>
                </a:cubicBezTo>
                <a:lnTo>
                  <a:pt x="5710" y="19228"/>
                </a:lnTo>
                <a:lnTo>
                  <a:pt x="10510" y="15570"/>
                </a:lnTo>
                <a:cubicBezTo>
                  <a:pt x="10557" y="15520"/>
                  <a:pt x="10651" y="15471"/>
                  <a:pt x="10792" y="1547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9" name="Shape"/>
          <p:cNvSpPr/>
          <p:nvPr/>
        </p:nvSpPr>
        <p:spPr>
          <a:xfrm>
            <a:off x="12750800" y="6688367"/>
            <a:ext cx="306513" cy="553917"/>
          </a:xfrm>
          <a:custGeom>
            <a:avLst/>
            <a:gdLst/>
            <a:ahLst/>
            <a:cxnLst>
              <a:cxn ang="0">
                <a:pos x="wd2" y="hd2"/>
              </a:cxn>
              <a:cxn ang="5400000">
                <a:pos x="wd2" y="hd2"/>
              </a:cxn>
              <a:cxn ang="10800000">
                <a:pos x="wd2" y="hd2"/>
              </a:cxn>
              <a:cxn ang="16200000">
                <a:pos x="wd2" y="hd2"/>
              </a:cxn>
            </a:cxnLst>
            <a:rect l="0" t="0" r="r" b="b"/>
            <a:pathLst>
              <a:path w="21542" h="21558" extrusionOk="0">
                <a:moveTo>
                  <a:pt x="8600" y="21558"/>
                </a:moveTo>
                <a:cubicBezTo>
                  <a:pt x="8332" y="21558"/>
                  <a:pt x="8154" y="21509"/>
                  <a:pt x="7886" y="21459"/>
                </a:cubicBezTo>
                <a:cubicBezTo>
                  <a:pt x="7440" y="21311"/>
                  <a:pt x="7350" y="21014"/>
                  <a:pt x="7440" y="20767"/>
                </a:cubicBezTo>
                <a:lnTo>
                  <a:pt x="11724" y="13452"/>
                </a:lnTo>
                <a:lnTo>
                  <a:pt x="478" y="8904"/>
                </a:lnTo>
                <a:cubicBezTo>
                  <a:pt x="31" y="8756"/>
                  <a:pt x="-58" y="8460"/>
                  <a:pt x="31" y="8212"/>
                </a:cubicBezTo>
                <a:cubicBezTo>
                  <a:pt x="210" y="7965"/>
                  <a:pt x="656" y="7768"/>
                  <a:pt x="1102" y="7768"/>
                </a:cubicBezTo>
                <a:lnTo>
                  <a:pt x="15026" y="7768"/>
                </a:lnTo>
                <a:lnTo>
                  <a:pt x="19311" y="452"/>
                </a:lnTo>
                <a:cubicBezTo>
                  <a:pt x="19489" y="156"/>
                  <a:pt x="20025" y="-42"/>
                  <a:pt x="20560" y="7"/>
                </a:cubicBezTo>
                <a:cubicBezTo>
                  <a:pt x="21096" y="57"/>
                  <a:pt x="21542" y="304"/>
                  <a:pt x="21542" y="650"/>
                </a:cubicBezTo>
                <a:lnTo>
                  <a:pt x="21542" y="16170"/>
                </a:lnTo>
                <a:cubicBezTo>
                  <a:pt x="21542" y="16368"/>
                  <a:pt x="21363" y="16566"/>
                  <a:pt x="21096" y="16665"/>
                </a:cubicBezTo>
                <a:lnTo>
                  <a:pt x="9135" y="21459"/>
                </a:lnTo>
                <a:cubicBezTo>
                  <a:pt x="9046" y="21509"/>
                  <a:pt x="8868" y="21558"/>
                  <a:pt x="8600" y="21558"/>
                </a:cubicBezTo>
                <a:close/>
                <a:moveTo>
                  <a:pt x="4762" y="9003"/>
                </a:moveTo>
                <a:lnTo>
                  <a:pt x="13866" y="12661"/>
                </a:lnTo>
                <a:cubicBezTo>
                  <a:pt x="14312" y="12809"/>
                  <a:pt x="14401" y="13106"/>
                  <a:pt x="14312" y="13353"/>
                </a:cubicBezTo>
                <a:lnTo>
                  <a:pt x="10831" y="19235"/>
                </a:lnTo>
                <a:lnTo>
                  <a:pt x="19400" y="15775"/>
                </a:lnTo>
                <a:lnTo>
                  <a:pt x="19400" y="4604"/>
                </a:lnTo>
                <a:lnTo>
                  <a:pt x="17079" y="8559"/>
                </a:lnTo>
                <a:cubicBezTo>
                  <a:pt x="16901" y="8806"/>
                  <a:pt x="16454" y="9003"/>
                  <a:pt x="16008" y="9003"/>
                </a:cubicBezTo>
                <a:lnTo>
                  <a:pt x="4762" y="9003"/>
                </a:lnTo>
                <a:close/>
                <a:moveTo>
                  <a:pt x="20560" y="16121"/>
                </a:moveTo>
                <a:lnTo>
                  <a:pt x="20560" y="16121"/>
                </a:lnTo>
                <a:lnTo>
                  <a:pt x="20560" y="1612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0" name="Shape"/>
          <p:cNvSpPr/>
          <p:nvPr/>
        </p:nvSpPr>
        <p:spPr>
          <a:xfrm>
            <a:off x="15214505" y="5659532"/>
            <a:ext cx="610093" cy="342087"/>
          </a:xfrm>
          <a:custGeom>
            <a:avLst/>
            <a:gdLst/>
            <a:ahLst/>
            <a:cxnLst>
              <a:cxn ang="0">
                <a:pos x="wd2" y="hd2"/>
              </a:cxn>
              <a:cxn ang="5400000">
                <a:pos x="wd2" y="hd2"/>
              </a:cxn>
              <a:cxn ang="10800000">
                <a:pos x="wd2" y="hd2"/>
              </a:cxn>
              <a:cxn ang="16200000">
                <a:pos x="wd2" y="hd2"/>
              </a:cxn>
            </a:cxnLst>
            <a:rect l="0" t="0" r="r" b="b"/>
            <a:pathLst>
              <a:path w="21522" h="21095" extrusionOk="0">
                <a:moveTo>
                  <a:pt x="20850" y="9"/>
                </a:moveTo>
                <a:cubicBezTo>
                  <a:pt x="20671" y="9"/>
                  <a:pt x="20534" y="263"/>
                  <a:pt x="20444" y="498"/>
                </a:cubicBezTo>
                <a:cubicBezTo>
                  <a:pt x="20354" y="811"/>
                  <a:pt x="20360" y="1115"/>
                  <a:pt x="20360" y="1428"/>
                </a:cubicBezTo>
                <a:cubicBezTo>
                  <a:pt x="20360" y="2994"/>
                  <a:pt x="20223" y="4566"/>
                  <a:pt x="19954" y="6054"/>
                </a:cubicBezTo>
                <a:cubicBezTo>
                  <a:pt x="19820" y="6915"/>
                  <a:pt x="19632" y="7767"/>
                  <a:pt x="19408" y="8550"/>
                </a:cubicBezTo>
                <a:cubicBezTo>
                  <a:pt x="17481" y="3694"/>
                  <a:pt x="14312" y="576"/>
                  <a:pt x="10952" y="107"/>
                </a:cubicBezTo>
                <a:cubicBezTo>
                  <a:pt x="8084" y="-285"/>
                  <a:pt x="5169" y="1183"/>
                  <a:pt x="2929" y="4316"/>
                </a:cubicBezTo>
                <a:cubicBezTo>
                  <a:pt x="1809" y="5882"/>
                  <a:pt x="863" y="7781"/>
                  <a:pt x="101" y="9896"/>
                </a:cubicBezTo>
                <a:cubicBezTo>
                  <a:pt x="-78" y="10444"/>
                  <a:pt x="9" y="10816"/>
                  <a:pt x="143" y="11364"/>
                </a:cubicBezTo>
                <a:cubicBezTo>
                  <a:pt x="322" y="11834"/>
                  <a:pt x="507" y="12387"/>
                  <a:pt x="731" y="12857"/>
                </a:cubicBezTo>
                <a:cubicBezTo>
                  <a:pt x="1134" y="13797"/>
                  <a:pt x="1540" y="14668"/>
                  <a:pt x="2033" y="15451"/>
                </a:cubicBezTo>
                <a:cubicBezTo>
                  <a:pt x="4049" y="18897"/>
                  <a:pt x="6827" y="20923"/>
                  <a:pt x="9650" y="21080"/>
                </a:cubicBezTo>
                <a:cubicBezTo>
                  <a:pt x="13054" y="21315"/>
                  <a:pt x="16454" y="18745"/>
                  <a:pt x="18694" y="14203"/>
                </a:cubicBezTo>
                <a:cubicBezTo>
                  <a:pt x="18963" y="13655"/>
                  <a:pt x="19240" y="13087"/>
                  <a:pt x="19464" y="12539"/>
                </a:cubicBezTo>
                <a:cubicBezTo>
                  <a:pt x="19957" y="14418"/>
                  <a:pt x="20270" y="16548"/>
                  <a:pt x="20360" y="18584"/>
                </a:cubicBezTo>
                <a:cubicBezTo>
                  <a:pt x="20405" y="19132"/>
                  <a:pt x="20357" y="19602"/>
                  <a:pt x="20402" y="20150"/>
                </a:cubicBezTo>
                <a:cubicBezTo>
                  <a:pt x="20402" y="20542"/>
                  <a:pt x="20573" y="20850"/>
                  <a:pt x="20752" y="21007"/>
                </a:cubicBezTo>
                <a:cubicBezTo>
                  <a:pt x="20976" y="21163"/>
                  <a:pt x="21206" y="21075"/>
                  <a:pt x="21340" y="20762"/>
                </a:cubicBezTo>
                <a:cubicBezTo>
                  <a:pt x="21519" y="20449"/>
                  <a:pt x="21522" y="19979"/>
                  <a:pt x="21522" y="19587"/>
                </a:cubicBezTo>
                <a:cubicBezTo>
                  <a:pt x="21477" y="17551"/>
                  <a:pt x="21295" y="15446"/>
                  <a:pt x="20892" y="13567"/>
                </a:cubicBezTo>
                <a:cubicBezTo>
                  <a:pt x="20802" y="13097"/>
                  <a:pt x="20674" y="12544"/>
                  <a:pt x="20584" y="12074"/>
                </a:cubicBezTo>
                <a:cubicBezTo>
                  <a:pt x="20539" y="11839"/>
                  <a:pt x="20447" y="11599"/>
                  <a:pt x="20402" y="11364"/>
                </a:cubicBezTo>
                <a:cubicBezTo>
                  <a:pt x="20357" y="11129"/>
                  <a:pt x="20220" y="10914"/>
                  <a:pt x="20220" y="10679"/>
                </a:cubicBezTo>
                <a:cubicBezTo>
                  <a:pt x="20175" y="10444"/>
                  <a:pt x="20270" y="10273"/>
                  <a:pt x="20360" y="10116"/>
                </a:cubicBezTo>
                <a:cubicBezTo>
                  <a:pt x="20405" y="9881"/>
                  <a:pt x="20483" y="9641"/>
                  <a:pt x="20528" y="9406"/>
                </a:cubicBezTo>
                <a:cubicBezTo>
                  <a:pt x="20662" y="8936"/>
                  <a:pt x="20757" y="8408"/>
                  <a:pt x="20892" y="7938"/>
                </a:cubicBezTo>
                <a:cubicBezTo>
                  <a:pt x="21250" y="5745"/>
                  <a:pt x="21522" y="3386"/>
                  <a:pt x="21522" y="1037"/>
                </a:cubicBezTo>
                <a:cubicBezTo>
                  <a:pt x="21522" y="410"/>
                  <a:pt x="21208" y="-70"/>
                  <a:pt x="20850" y="9"/>
                </a:cubicBezTo>
                <a:close/>
                <a:moveTo>
                  <a:pt x="9202" y="2064"/>
                </a:moveTo>
                <a:cubicBezTo>
                  <a:pt x="9605" y="2064"/>
                  <a:pt x="9960" y="2064"/>
                  <a:pt x="10364" y="2064"/>
                </a:cubicBezTo>
                <a:cubicBezTo>
                  <a:pt x="13096" y="2221"/>
                  <a:pt x="15692" y="4321"/>
                  <a:pt x="17574" y="7767"/>
                </a:cubicBezTo>
                <a:cubicBezTo>
                  <a:pt x="17798" y="8158"/>
                  <a:pt x="18025" y="8643"/>
                  <a:pt x="18204" y="9113"/>
                </a:cubicBezTo>
                <a:cubicBezTo>
                  <a:pt x="18293" y="9348"/>
                  <a:pt x="18377" y="9563"/>
                  <a:pt x="18512" y="9798"/>
                </a:cubicBezTo>
                <a:cubicBezTo>
                  <a:pt x="18601" y="9955"/>
                  <a:pt x="18792" y="10273"/>
                  <a:pt x="18792" y="10508"/>
                </a:cubicBezTo>
                <a:cubicBezTo>
                  <a:pt x="18792" y="10664"/>
                  <a:pt x="18657" y="10987"/>
                  <a:pt x="18568" y="11144"/>
                </a:cubicBezTo>
                <a:cubicBezTo>
                  <a:pt x="18478" y="11379"/>
                  <a:pt x="18377" y="11619"/>
                  <a:pt x="18288" y="11854"/>
                </a:cubicBezTo>
                <a:cubicBezTo>
                  <a:pt x="18064" y="12324"/>
                  <a:pt x="17840" y="12779"/>
                  <a:pt x="17616" y="13249"/>
                </a:cubicBezTo>
                <a:cubicBezTo>
                  <a:pt x="16675" y="15050"/>
                  <a:pt x="15468" y="16538"/>
                  <a:pt x="14214" y="17556"/>
                </a:cubicBezTo>
                <a:cubicBezTo>
                  <a:pt x="11705" y="19514"/>
                  <a:pt x="8790" y="19602"/>
                  <a:pt x="6191" y="17801"/>
                </a:cubicBezTo>
                <a:cubicBezTo>
                  <a:pt x="4892" y="16861"/>
                  <a:pt x="3691" y="15535"/>
                  <a:pt x="2705" y="13812"/>
                </a:cubicBezTo>
                <a:cubicBezTo>
                  <a:pt x="2213" y="12950"/>
                  <a:pt x="1807" y="12010"/>
                  <a:pt x="1403" y="11071"/>
                </a:cubicBezTo>
                <a:cubicBezTo>
                  <a:pt x="1358" y="10914"/>
                  <a:pt x="1218" y="10743"/>
                  <a:pt x="1263" y="10508"/>
                </a:cubicBezTo>
                <a:cubicBezTo>
                  <a:pt x="1308" y="10273"/>
                  <a:pt x="1454" y="9959"/>
                  <a:pt x="1543" y="9725"/>
                </a:cubicBezTo>
                <a:cubicBezTo>
                  <a:pt x="1767" y="9255"/>
                  <a:pt x="1947" y="8701"/>
                  <a:pt x="2215" y="8232"/>
                </a:cubicBezTo>
                <a:cubicBezTo>
                  <a:pt x="3963" y="4708"/>
                  <a:pt x="6513" y="2456"/>
                  <a:pt x="9202" y="2064"/>
                </a:cubicBezTo>
                <a:close/>
                <a:moveTo>
                  <a:pt x="4861" y="7840"/>
                </a:moveTo>
                <a:cubicBezTo>
                  <a:pt x="4145" y="7840"/>
                  <a:pt x="3520" y="8623"/>
                  <a:pt x="3251" y="9798"/>
                </a:cubicBezTo>
                <a:cubicBezTo>
                  <a:pt x="2983" y="10973"/>
                  <a:pt x="3204" y="12294"/>
                  <a:pt x="3741" y="13077"/>
                </a:cubicBezTo>
                <a:cubicBezTo>
                  <a:pt x="4279" y="13860"/>
                  <a:pt x="5088" y="14027"/>
                  <a:pt x="5715" y="13322"/>
                </a:cubicBezTo>
                <a:cubicBezTo>
                  <a:pt x="6343" y="12696"/>
                  <a:pt x="6662" y="11443"/>
                  <a:pt x="6527" y="10190"/>
                </a:cubicBezTo>
                <a:cubicBezTo>
                  <a:pt x="6393" y="8858"/>
                  <a:pt x="5668" y="7840"/>
                  <a:pt x="4861" y="7840"/>
                </a:cubicBezTo>
                <a:close/>
                <a:moveTo>
                  <a:pt x="4861" y="9871"/>
                </a:moveTo>
                <a:cubicBezTo>
                  <a:pt x="5130" y="9871"/>
                  <a:pt x="5407" y="10356"/>
                  <a:pt x="5407" y="10826"/>
                </a:cubicBezTo>
                <a:cubicBezTo>
                  <a:pt x="5452" y="11296"/>
                  <a:pt x="5175" y="11756"/>
                  <a:pt x="4861" y="11756"/>
                </a:cubicBezTo>
                <a:cubicBezTo>
                  <a:pt x="4548" y="11756"/>
                  <a:pt x="4329" y="11296"/>
                  <a:pt x="4329" y="10826"/>
                </a:cubicBezTo>
                <a:cubicBezTo>
                  <a:pt x="4329" y="10278"/>
                  <a:pt x="4593" y="9871"/>
                  <a:pt x="4861" y="987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1" name="Shape"/>
          <p:cNvSpPr/>
          <p:nvPr/>
        </p:nvSpPr>
        <p:spPr>
          <a:xfrm>
            <a:off x="17830800" y="5634268"/>
            <a:ext cx="609600"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75"/>
                  <a:pt x="0" y="10800"/>
                </a:cubicBezTo>
                <a:cubicBezTo>
                  <a:pt x="0" y="16786"/>
                  <a:pt x="4860" y="21600"/>
                  <a:pt x="10800" y="21600"/>
                </a:cubicBezTo>
                <a:cubicBezTo>
                  <a:pt x="16785" y="21600"/>
                  <a:pt x="21600" y="16786"/>
                  <a:pt x="21600" y="10800"/>
                </a:cubicBezTo>
                <a:cubicBezTo>
                  <a:pt x="21600" y="4814"/>
                  <a:pt x="16740" y="0"/>
                  <a:pt x="10800" y="0"/>
                </a:cubicBezTo>
                <a:close/>
                <a:moveTo>
                  <a:pt x="10800" y="1601"/>
                </a:moveTo>
                <a:cubicBezTo>
                  <a:pt x="16110" y="1601"/>
                  <a:pt x="20433" y="5739"/>
                  <a:pt x="20433" y="10800"/>
                </a:cubicBezTo>
                <a:cubicBezTo>
                  <a:pt x="20433" y="15861"/>
                  <a:pt x="16110" y="19999"/>
                  <a:pt x="10800" y="19999"/>
                </a:cubicBezTo>
                <a:cubicBezTo>
                  <a:pt x="5490" y="19999"/>
                  <a:pt x="1167" y="15861"/>
                  <a:pt x="1167" y="10800"/>
                </a:cubicBezTo>
                <a:cubicBezTo>
                  <a:pt x="1167" y="5739"/>
                  <a:pt x="5490" y="1601"/>
                  <a:pt x="10800" y="1601"/>
                </a:cubicBezTo>
                <a:close/>
                <a:moveTo>
                  <a:pt x="10941" y="4937"/>
                </a:moveTo>
                <a:cubicBezTo>
                  <a:pt x="8646" y="4937"/>
                  <a:pt x="6750" y="7537"/>
                  <a:pt x="6750" y="10684"/>
                </a:cubicBezTo>
                <a:cubicBezTo>
                  <a:pt x="6750" y="13832"/>
                  <a:pt x="8646" y="16412"/>
                  <a:pt x="10941" y="16412"/>
                </a:cubicBezTo>
                <a:cubicBezTo>
                  <a:pt x="13281" y="16412"/>
                  <a:pt x="15162" y="13832"/>
                  <a:pt x="15117" y="10684"/>
                </a:cubicBezTo>
                <a:cubicBezTo>
                  <a:pt x="15117" y="7537"/>
                  <a:pt x="13236" y="4937"/>
                  <a:pt x="10941" y="4937"/>
                </a:cubicBezTo>
                <a:close/>
                <a:moveTo>
                  <a:pt x="10941" y="6538"/>
                </a:moveTo>
                <a:cubicBezTo>
                  <a:pt x="12651" y="6538"/>
                  <a:pt x="13995" y="8401"/>
                  <a:pt x="13950" y="10684"/>
                </a:cubicBezTo>
                <a:cubicBezTo>
                  <a:pt x="13950" y="12968"/>
                  <a:pt x="12606" y="14811"/>
                  <a:pt x="10941" y="14811"/>
                </a:cubicBezTo>
                <a:cubicBezTo>
                  <a:pt x="9276" y="14811"/>
                  <a:pt x="7917" y="12968"/>
                  <a:pt x="7917" y="10684"/>
                </a:cubicBezTo>
                <a:cubicBezTo>
                  <a:pt x="7917" y="8401"/>
                  <a:pt x="9276" y="6538"/>
                  <a:pt x="10941" y="653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2" name="Shape"/>
          <p:cNvSpPr/>
          <p:nvPr/>
        </p:nvSpPr>
        <p:spPr>
          <a:xfrm>
            <a:off x="19138900" y="5545368"/>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167"/>
                </a:moveTo>
                <a:cubicBezTo>
                  <a:pt x="16110" y="1167"/>
                  <a:pt x="20433" y="5490"/>
                  <a:pt x="20433" y="10800"/>
                </a:cubicBezTo>
                <a:cubicBezTo>
                  <a:pt x="20433" y="16110"/>
                  <a:pt x="16110" y="20433"/>
                  <a:pt x="10800" y="20433"/>
                </a:cubicBezTo>
                <a:cubicBezTo>
                  <a:pt x="5490" y="20433"/>
                  <a:pt x="1167" y="16110"/>
                  <a:pt x="1167" y="10800"/>
                </a:cubicBezTo>
                <a:cubicBezTo>
                  <a:pt x="1167" y="5490"/>
                  <a:pt x="5490" y="1167"/>
                  <a:pt x="10800" y="1167"/>
                </a:cubicBezTo>
                <a:close/>
                <a:moveTo>
                  <a:pt x="7284" y="9900"/>
                </a:moveTo>
                <a:cubicBezTo>
                  <a:pt x="6744" y="9900"/>
                  <a:pt x="6300" y="10344"/>
                  <a:pt x="6300" y="10884"/>
                </a:cubicBezTo>
                <a:cubicBezTo>
                  <a:pt x="6300" y="11424"/>
                  <a:pt x="6744" y="11883"/>
                  <a:pt x="7284" y="11883"/>
                </a:cubicBezTo>
                <a:cubicBezTo>
                  <a:pt x="7869" y="11883"/>
                  <a:pt x="8328" y="11379"/>
                  <a:pt x="8283" y="10884"/>
                </a:cubicBezTo>
                <a:cubicBezTo>
                  <a:pt x="8283" y="10344"/>
                  <a:pt x="7824" y="9900"/>
                  <a:pt x="7284" y="9900"/>
                </a:cubicBezTo>
                <a:close/>
                <a:moveTo>
                  <a:pt x="10884" y="9900"/>
                </a:moveTo>
                <a:cubicBezTo>
                  <a:pt x="10344" y="9900"/>
                  <a:pt x="9900" y="10344"/>
                  <a:pt x="9900" y="10884"/>
                </a:cubicBezTo>
                <a:cubicBezTo>
                  <a:pt x="9900" y="11424"/>
                  <a:pt x="10344" y="11883"/>
                  <a:pt x="10884" y="11883"/>
                </a:cubicBezTo>
                <a:cubicBezTo>
                  <a:pt x="11425" y="11883"/>
                  <a:pt x="11883" y="11379"/>
                  <a:pt x="11883" y="10884"/>
                </a:cubicBezTo>
                <a:cubicBezTo>
                  <a:pt x="11883" y="10344"/>
                  <a:pt x="11424" y="9900"/>
                  <a:pt x="10884" y="9900"/>
                </a:cubicBezTo>
                <a:close/>
                <a:moveTo>
                  <a:pt x="14484" y="9900"/>
                </a:moveTo>
                <a:cubicBezTo>
                  <a:pt x="13944" y="9900"/>
                  <a:pt x="13500" y="10344"/>
                  <a:pt x="13500" y="10884"/>
                </a:cubicBezTo>
                <a:cubicBezTo>
                  <a:pt x="13500" y="11424"/>
                  <a:pt x="13944" y="11883"/>
                  <a:pt x="14484" y="11883"/>
                </a:cubicBezTo>
                <a:cubicBezTo>
                  <a:pt x="15024" y="11883"/>
                  <a:pt x="15528" y="11379"/>
                  <a:pt x="15483" y="10884"/>
                </a:cubicBezTo>
                <a:cubicBezTo>
                  <a:pt x="15483" y="10344"/>
                  <a:pt x="15024" y="9900"/>
                  <a:pt x="14484" y="990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3" name="Shape"/>
          <p:cNvSpPr/>
          <p:nvPr/>
        </p:nvSpPr>
        <p:spPr>
          <a:xfrm>
            <a:off x="20523200" y="5621568"/>
            <a:ext cx="437447" cy="441039"/>
          </a:xfrm>
          <a:custGeom>
            <a:avLst/>
            <a:gdLst/>
            <a:ahLst/>
            <a:cxnLst>
              <a:cxn ang="0">
                <a:pos x="wd2" y="hd2"/>
              </a:cxn>
              <a:cxn ang="5400000">
                <a:pos x="wd2" y="hd2"/>
              </a:cxn>
              <a:cxn ang="10800000">
                <a:pos x="wd2" y="hd2"/>
              </a:cxn>
              <a:cxn ang="16200000">
                <a:pos x="wd2" y="hd2"/>
              </a:cxn>
            </a:cxnLst>
            <a:rect l="0" t="0" r="r" b="b"/>
            <a:pathLst>
              <a:path w="21441" h="21493" extrusionOk="0">
                <a:moveTo>
                  <a:pt x="10790" y="21493"/>
                </a:moveTo>
                <a:cubicBezTo>
                  <a:pt x="10666" y="21493"/>
                  <a:pt x="10479" y="21431"/>
                  <a:pt x="10355" y="21369"/>
                </a:cubicBezTo>
                <a:cubicBezTo>
                  <a:pt x="10230" y="21307"/>
                  <a:pt x="10168" y="21184"/>
                  <a:pt x="10106" y="21122"/>
                </a:cubicBezTo>
                <a:lnTo>
                  <a:pt x="1080" y="8991"/>
                </a:lnTo>
                <a:cubicBezTo>
                  <a:pt x="333" y="7939"/>
                  <a:pt x="-103" y="6701"/>
                  <a:pt x="22" y="5463"/>
                </a:cubicBezTo>
                <a:cubicBezTo>
                  <a:pt x="22" y="5401"/>
                  <a:pt x="22" y="5278"/>
                  <a:pt x="22" y="5216"/>
                </a:cubicBezTo>
                <a:cubicBezTo>
                  <a:pt x="271" y="2431"/>
                  <a:pt x="2636" y="202"/>
                  <a:pt x="5437" y="17"/>
                </a:cubicBezTo>
                <a:cubicBezTo>
                  <a:pt x="7056" y="-107"/>
                  <a:pt x="8612" y="450"/>
                  <a:pt x="9732" y="1564"/>
                </a:cubicBezTo>
                <a:cubicBezTo>
                  <a:pt x="10106" y="1935"/>
                  <a:pt x="10479" y="2369"/>
                  <a:pt x="10728" y="2864"/>
                </a:cubicBezTo>
                <a:cubicBezTo>
                  <a:pt x="10977" y="2369"/>
                  <a:pt x="11351" y="1997"/>
                  <a:pt x="11724" y="1564"/>
                </a:cubicBezTo>
                <a:cubicBezTo>
                  <a:pt x="12907" y="450"/>
                  <a:pt x="14463" y="-107"/>
                  <a:pt x="16019" y="17"/>
                </a:cubicBezTo>
                <a:cubicBezTo>
                  <a:pt x="18820" y="202"/>
                  <a:pt x="21186" y="2431"/>
                  <a:pt x="21435" y="5216"/>
                </a:cubicBezTo>
                <a:cubicBezTo>
                  <a:pt x="21435" y="5278"/>
                  <a:pt x="21435" y="5401"/>
                  <a:pt x="21435" y="5463"/>
                </a:cubicBezTo>
                <a:cubicBezTo>
                  <a:pt x="21497" y="6701"/>
                  <a:pt x="21124" y="7939"/>
                  <a:pt x="20377" y="8991"/>
                </a:cubicBezTo>
                <a:lnTo>
                  <a:pt x="11351" y="21184"/>
                </a:lnTo>
                <a:cubicBezTo>
                  <a:pt x="11288" y="21431"/>
                  <a:pt x="11039" y="21493"/>
                  <a:pt x="10790" y="21493"/>
                </a:cubicBezTo>
                <a:close/>
                <a:moveTo>
                  <a:pt x="5811" y="1626"/>
                </a:moveTo>
                <a:cubicBezTo>
                  <a:pt x="5748" y="1626"/>
                  <a:pt x="5624" y="1626"/>
                  <a:pt x="5562" y="1626"/>
                </a:cubicBezTo>
                <a:cubicBezTo>
                  <a:pt x="3507" y="1750"/>
                  <a:pt x="1827" y="3359"/>
                  <a:pt x="1640" y="5401"/>
                </a:cubicBezTo>
                <a:cubicBezTo>
                  <a:pt x="1640" y="5463"/>
                  <a:pt x="1640" y="5525"/>
                  <a:pt x="1640" y="5587"/>
                </a:cubicBezTo>
                <a:cubicBezTo>
                  <a:pt x="1578" y="6453"/>
                  <a:pt x="1889" y="7320"/>
                  <a:pt x="2387" y="8063"/>
                </a:cubicBezTo>
                <a:lnTo>
                  <a:pt x="10790" y="19389"/>
                </a:lnTo>
                <a:lnTo>
                  <a:pt x="19194" y="8063"/>
                </a:lnTo>
                <a:cubicBezTo>
                  <a:pt x="19754" y="7320"/>
                  <a:pt x="20003" y="6453"/>
                  <a:pt x="19941" y="5587"/>
                </a:cubicBezTo>
                <a:cubicBezTo>
                  <a:pt x="19941" y="5525"/>
                  <a:pt x="19941" y="5463"/>
                  <a:pt x="19941" y="5401"/>
                </a:cubicBezTo>
                <a:cubicBezTo>
                  <a:pt x="19754" y="3359"/>
                  <a:pt x="18073" y="1750"/>
                  <a:pt x="16019" y="1626"/>
                </a:cubicBezTo>
                <a:cubicBezTo>
                  <a:pt x="14836" y="1564"/>
                  <a:pt x="13716" y="1935"/>
                  <a:pt x="12907" y="2740"/>
                </a:cubicBezTo>
                <a:cubicBezTo>
                  <a:pt x="12035" y="3545"/>
                  <a:pt x="11599" y="4597"/>
                  <a:pt x="11599" y="5773"/>
                </a:cubicBezTo>
                <a:cubicBezTo>
                  <a:pt x="11599" y="6206"/>
                  <a:pt x="11226" y="6577"/>
                  <a:pt x="10790" y="6577"/>
                </a:cubicBezTo>
                <a:cubicBezTo>
                  <a:pt x="10355" y="6577"/>
                  <a:pt x="9981" y="6206"/>
                  <a:pt x="9981" y="5773"/>
                </a:cubicBezTo>
                <a:cubicBezTo>
                  <a:pt x="9981" y="4597"/>
                  <a:pt x="9483" y="3545"/>
                  <a:pt x="8674" y="2740"/>
                </a:cubicBezTo>
                <a:cubicBezTo>
                  <a:pt x="7865" y="2059"/>
                  <a:pt x="6869" y="1626"/>
                  <a:pt x="5811" y="162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4" name="Shape"/>
          <p:cNvSpPr/>
          <p:nvPr/>
        </p:nvSpPr>
        <p:spPr>
          <a:xfrm>
            <a:off x="21755100" y="5545368"/>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85" y="21600"/>
                  <a:pt x="21600" y="16740"/>
                  <a:pt x="21600" y="10800"/>
                </a:cubicBezTo>
                <a:cubicBezTo>
                  <a:pt x="21600" y="4860"/>
                  <a:pt x="16740" y="0"/>
                  <a:pt x="10800" y="0"/>
                </a:cubicBezTo>
                <a:close/>
                <a:moveTo>
                  <a:pt x="10800" y="1167"/>
                </a:moveTo>
                <a:cubicBezTo>
                  <a:pt x="16155" y="1167"/>
                  <a:pt x="20478" y="5490"/>
                  <a:pt x="20433" y="10800"/>
                </a:cubicBezTo>
                <a:cubicBezTo>
                  <a:pt x="20433" y="16110"/>
                  <a:pt x="16110" y="20433"/>
                  <a:pt x="10800" y="20433"/>
                </a:cubicBezTo>
                <a:cubicBezTo>
                  <a:pt x="5490" y="20433"/>
                  <a:pt x="1167" y="16110"/>
                  <a:pt x="1167" y="10800"/>
                </a:cubicBezTo>
                <a:cubicBezTo>
                  <a:pt x="1167" y="5490"/>
                  <a:pt x="5490" y="1167"/>
                  <a:pt x="10800" y="1167"/>
                </a:cubicBezTo>
                <a:close/>
                <a:moveTo>
                  <a:pt x="8550" y="6300"/>
                </a:moveTo>
                <a:cubicBezTo>
                  <a:pt x="7380" y="6390"/>
                  <a:pt x="6390" y="7296"/>
                  <a:pt x="6300" y="8466"/>
                </a:cubicBezTo>
                <a:cubicBezTo>
                  <a:pt x="6300" y="8466"/>
                  <a:pt x="6300" y="8505"/>
                  <a:pt x="6300" y="8550"/>
                </a:cubicBezTo>
                <a:cubicBezTo>
                  <a:pt x="6255" y="9090"/>
                  <a:pt x="6435" y="9591"/>
                  <a:pt x="6750" y="10041"/>
                </a:cubicBezTo>
                <a:lnTo>
                  <a:pt x="9998" y="14456"/>
                </a:lnTo>
                <a:cubicBezTo>
                  <a:pt x="10043" y="14546"/>
                  <a:pt x="10091" y="14580"/>
                  <a:pt x="10181" y="14625"/>
                </a:cubicBezTo>
                <a:cubicBezTo>
                  <a:pt x="10271" y="14670"/>
                  <a:pt x="10401" y="14723"/>
                  <a:pt x="10491" y="14723"/>
                </a:cubicBezTo>
                <a:cubicBezTo>
                  <a:pt x="10671" y="14723"/>
                  <a:pt x="10845" y="14633"/>
                  <a:pt x="11025" y="14498"/>
                </a:cubicBezTo>
                <a:lnTo>
                  <a:pt x="14316" y="10041"/>
                </a:lnTo>
                <a:cubicBezTo>
                  <a:pt x="14631" y="9591"/>
                  <a:pt x="14811" y="9045"/>
                  <a:pt x="14766" y="8550"/>
                </a:cubicBezTo>
                <a:cubicBezTo>
                  <a:pt x="14766" y="8505"/>
                  <a:pt x="14766" y="8511"/>
                  <a:pt x="14766" y="8466"/>
                </a:cubicBezTo>
                <a:cubicBezTo>
                  <a:pt x="14631" y="7296"/>
                  <a:pt x="13686" y="6390"/>
                  <a:pt x="12516" y="6300"/>
                </a:cubicBezTo>
                <a:cubicBezTo>
                  <a:pt x="11841" y="6255"/>
                  <a:pt x="11211" y="6483"/>
                  <a:pt x="10716" y="6933"/>
                </a:cubicBezTo>
                <a:cubicBezTo>
                  <a:pt x="10626" y="6978"/>
                  <a:pt x="10578" y="7071"/>
                  <a:pt x="10533" y="7116"/>
                </a:cubicBezTo>
                <a:cubicBezTo>
                  <a:pt x="10488" y="7071"/>
                  <a:pt x="10395" y="6978"/>
                  <a:pt x="10350" y="6933"/>
                </a:cubicBezTo>
                <a:cubicBezTo>
                  <a:pt x="9855" y="6483"/>
                  <a:pt x="9225" y="6255"/>
                  <a:pt x="8550" y="6300"/>
                </a:cubicBezTo>
                <a:close/>
                <a:moveTo>
                  <a:pt x="8606" y="7481"/>
                </a:moveTo>
                <a:cubicBezTo>
                  <a:pt x="8651" y="7481"/>
                  <a:pt x="8646" y="7481"/>
                  <a:pt x="8691" y="7481"/>
                </a:cubicBezTo>
                <a:cubicBezTo>
                  <a:pt x="9006" y="7481"/>
                  <a:pt x="9326" y="7611"/>
                  <a:pt x="9506" y="7791"/>
                </a:cubicBezTo>
                <a:cubicBezTo>
                  <a:pt x="9776" y="8016"/>
                  <a:pt x="9900" y="8331"/>
                  <a:pt x="9900" y="8691"/>
                </a:cubicBezTo>
                <a:cubicBezTo>
                  <a:pt x="9900" y="9006"/>
                  <a:pt x="10176" y="9281"/>
                  <a:pt x="10491" y="9281"/>
                </a:cubicBezTo>
                <a:cubicBezTo>
                  <a:pt x="10806" y="9281"/>
                  <a:pt x="11081" y="9006"/>
                  <a:pt x="11081" y="8691"/>
                </a:cubicBezTo>
                <a:cubicBezTo>
                  <a:pt x="11081" y="8331"/>
                  <a:pt x="11205" y="8016"/>
                  <a:pt x="11475" y="7791"/>
                </a:cubicBezTo>
                <a:cubicBezTo>
                  <a:pt x="11700" y="7566"/>
                  <a:pt x="12015" y="7481"/>
                  <a:pt x="12375" y="7481"/>
                </a:cubicBezTo>
                <a:cubicBezTo>
                  <a:pt x="12960" y="7526"/>
                  <a:pt x="13455" y="8021"/>
                  <a:pt x="13500" y="8606"/>
                </a:cubicBezTo>
                <a:cubicBezTo>
                  <a:pt x="13500" y="8606"/>
                  <a:pt x="13500" y="8648"/>
                  <a:pt x="13500" y="8648"/>
                </a:cubicBezTo>
                <a:cubicBezTo>
                  <a:pt x="13500" y="8918"/>
                  <a:pt x="13455" y="9141"/>
                  <a:pt x="13275" y="9366"/>
                </a:cubicBezTo>
                <a:lnTo>
                  <a:pt x="10491" y="13148"/>
                </a:lnTo>
                <a:lnTo>
                  <a:pt x="7706" y="9366"/>
                </a:lnTo>
                <a:cubicBezTo>
                  <a:pt x="7526" y="9141"/>
                  <a:pt x="7481" y="8873"/>
                  <a:pt x="7481" y="8648"/>
                </a:cubicBezTo>
                <a:cubicBezTo>
                  <a:pt x="7481" y="8648"/>
                  <a:pt x="7481" y="8606"/>
                  <a:pt x="7481" y="8606"/>
                </a:cubicBezTo>
                <a:cubicBezTo>
                  <a:pt x="7526" y="7976"/>
                  <a:pt x="8021" y="7526"/>
                  <a:pt x="8606" y="748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5" name="Shape"/>
          <p:cNvSpPr/>
          <p:nvPr/>
        </p:nvSpPr>
        <p:spPr>
          <a:xfrm>
            <a:off x="13906499" y="6751867"/>
            <a:ext cx="611189" cy="440691"/>
          </a:xfrm>
          <a:custGeom>
            <a:avLst/>
            <a:gdLst/>
            <a:ahLst/>
            <a:cxnLst>
              <a:cxn ang="0">
                <a:pos x="wd2" y="hd2"/>
              </a:cxn>
              <a:cxn ang="5400000">
                <a:pos x="wd2" y="hd2"/>
              </a:cxn>
              <a:cxn ang="10800000">
                <a:pos x="wd2" y="hd2"/>
              </a:cxn>
              <a:cxn ang="16200000">
                <a:pos x="wd2" y="hd2"/>
              </a:cxn>
            </a:cxnLst>
            <a:rect l="0" t="0" r="r" b="b"/>
            <a:pathLst>
              <a:path w="21566" h="21600" extrusionOk="0">
                <a:moveTo>
                  <a:pt x="16536" y="21600"/>
                </a:moveTo>
                <a:lnTo>
                  <a:pt x="583" y="21600"/>
                </a:lnTo>
                <a:cubicBezTo>
                  <a:pt x="269" y="21600"/>
                  <a:pt x="0" y="21227"/>
                  <a:pt x="0" y="20791"/>
                </a:cubicBezTo>
                <a:lnTo>
                  <a:pt x="0" y="809"/>
                </a:lnTo>
                <a:cubicBezTo>
                  <a:pt x="0" y="373"/>
                  <a:pt x="269" y="0"/>
                  <a:pt x="583" y="0"/>
                </a:cubicBezTo>
                <a:lnTo>
                  <a:pt x="16536" y="0"/>
                </a:lnTo>
                <a:cubicBezTo>
                  <a:pt x="16715" y="0"/>
                  <a:pt x="16939" y="125"/>
                  <a:pt x="17029" y="373"/>
                </a:cubicBezTo>
                <a:lnTo>
                  <a:pt x="21466" y="10395"/>
                </a:lnTo>
                <a:cubicBezTo>
                  <a:pt x="21600" y="10644"/>
                  <a:pt x="21600" y="10956"/>
                  <a:pt x="21466" y="11205"/>
                </a:cubicBezTo>
                <a:lnTo>
                  <a:pt x="17029" y="21226"/>
                </a:lnTo>
                <a:cubicBezTo>
                  <a:pt x="16939" y="21475"/>
                  <a:pt x="16760" y="21600"/>
                  <a:pt x="16536" y="21600"/>
                </a:cubicBezTo>
                <a:close/>
                <a:moveTo>
                  <a:pt x="1210" y="19982"/>
                </a:moveTo>
                <a:lnTo>
                  <a:pt x="16267" y="19982"/>
                </a:lnTo>
                <a:lnTo>
                  <a:pt x="20345" y="10769"/>
                </a:lnTo>
                <a:lnTo>
                  <a:pt x="16267" y="1556"/>
                </a:lnTo>
                <a:lnTo>
                  <a:pt x="1210" y="1556"/>
                </a:lnTo>
                <a:lnTo>
                  <a:pt x="1210" y="1998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6" name="Shape"/>
          <p:cNvSpPr/>
          <p:nvPr/>
        </p:nvSpPr>
        <p:spPr>
          <a:xfrm>
            <a:off x="15214599" y="6751867"/>
            <a:ext cx="611189" cy="440690"/>
          </a:xfrm>
          <a:custGeom>
            <a:avLst/>
            <a:gdLst/>
            <a:ahLst/>
            <a:cxnLst>
              <a:cxn ang="0">
                <a:pos x="wd2" y="hd2"/>
              </a:cxn>
              <a:cxn ang="5400000">
                <a:pos x="wd2" y="hd2"/>
              </a:cxn>
              <a:cxn ang="10800000">
                <a:pos x="wd2" y="hd2"/>
              </a:cxn>
              <a:cxn ang="16200000">
                <a:pos x="wd2" y="hd2"/>
              </a:cxn>
            </a:cxnLst>
            <a:rect l="0" t="0" r="r" b="b"/>
            <a:pathLst>
              <a:path w="21566" h="21600" extrusionOk="0">
                <a:moveTo>
                  <a:pt x="20939" y="21600"/>
                </a:moveTo>
                <a:lnTo>
                  <a:pt x="5030" y="21600"/>
                </a:lnTo>
                <a:cubicBezTo>
                  <a:pt x="4851" y="21600"/>
                  <a:pt x="4627" y="21475"/>
                  <a:pt x="4537" y="21227"/>
                </a:cubicBezTo>
                <a:lnTo>
                  <a:pt x="100" y="11205"/>
                </a:lnTo>
                <a:cubicBezTo>
                  <a:pt x="-34" y="10956"/>
                  <a:pt x="-34" y="10644"/>
                  <a:pt x="100" y="10395"/>
                </a:cubicBezTo>
                <a:lnTo>
                  <a:pt x="4537" y="373"/>
                </a:lnTo>
                <a:cubicBezTo>
                  <a:pt x="4627" y="124"/>
                  <a:pt x="4806" y="0"/>
                  <a:pt x="5030" y="0"/>
                </a:cubicBezTo>
                <a:lnTo>
                  <a:pt x="20983" y="0"/>
                </a:lnTo>
                <a:cubicBezTo>
                  <a:pt x="21297" y="0"/>
                  <a:pt x="21566" y="373"/>
                  <a:pt x="21566" y="809"/>
                </a:cubicBezTo>
                <a:lnTo>
                  <a:pt x="21566" y="20791"/>
                </a:lnTo>
                <a:cubicBezTo>
                  <a:pt x="21521" y="21227"/>
                  <a:pt x="21297" y="21600"/>
                  <a:pt x="20939" y="21600"/>
                </a:cubicBezTo>
                <a:close/>
                <a:moveTo>
                  <a:pt x="5344" y="19982"/>
                </a:moveTo>
                <a:lnTo>
                  <a:pt x="20401" y="19982"/>
                </a:lnTo>
                <a:lnTo>
                  <a:pt x="20401" y="1556"/>
                </a:lnTo>
                <a:lnTo>
                  <a:pt x="5344" y="1556"/>
                </a:lnTo>
                <a:lnTo>
                  <a:pt x="1266" y="10769"/>
                </a:lnTo>
                <a:lnTo>
                  <a:pt x="5344" y="1998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7" name="Shape"/>
          <p:cNvSpPr/>
          <p:nvPr/>
        </p:nvSpPr>
        <p:spPr>
          <a:xfrm>
            <a:off x="16598899" y="6662967"/>
            <a:ext cx="440691" cy="611189"/>
          </a:xfrm>
          <a:custGeom>
            <a:avLst/>
            <a:gdLst/>
            <a:ahLst/>
            <a:cxnLst>
              <a:cxn ang="0">
                <a:pos x="wd2" y="hd2"/>
              </a:cxn>
              <a:cxn ang="5400000">
                <a:pos x="wd2" y="hd2"/>
              </a:cxn>
              <a:cxn ang="10800000">
                <a:pos x="wd2" y="hd2"/>
              </a:cxn>
              <a:cxn ang="16200000">
                <a:pos x="wd2" y="hd2"/>
              </a:cxn>
            </a:cxnLst>
            <a:rect l="0" t="0" r="r" b="b"/>
            <a:pathLst>
              <a:path w="21600" h="21566" extrusionOk="0">
                <a:moveTo>
                  <a:pt x="20791" y="21566"/>
                </a:moveTo>
                <a:lnTo>
                  <a:pt x="809" y="21566"/>
                </a:lnTo>
                <a:cubicBezTo>
                  <a:pt x="374" y="21566"/>
                  <a:pt x="0" y="21297"/>
                  <a:pt x="0" y="20983"/>
                </a:cubicBezTo>
                <a:lnTo>
                  <a:pt x="0" y="5030"/>
                </a:lnTo>
                <a:cubicBezTo>
                  <a:pt x="0" y="4851"/>
                  <a:pt x="124" y="4627"/>
                  <a:pt x="373" y="4537"/>
                </a:cubicBezTo>
                <a:lnTo>
                  <a:pt x="10395" y="100"/>
                </a:lnTo>
                <a:cubicBezTo>
                  <a:pt x="10644" y="-34"/>
                  <a:pt x="10956" y="-34"/>
                  <a:pt x="11205" y="100"/>
                </a:cubicBezTo>
                <a:lnTo>
                  <a:pt x="21226" y="4537"/>
                </a:lnTo>
                <a:cubicBezTo>
                  <a:pt x="21475" y="4627"/>
                  <a:pt x="21600" y="4806"/>
                  <a:pt x="21600" y="5030"/>
                </a:cubicBezTo>
                <a:lnTo>
                  <a:pt x="21600" y="20983"/>
                </a:lnTo>
                <a:cubicBezTo>
                  <a:pt x="21600" y="21297"/>
                  <a:pt x="21227" y="21566"/>
                  <a:pt x="20791" y="21566"/>
                </a:cubicBezTo>
                <a:close/>
                <a:moveTo>
                  <a:pt x="1619" y="20401"/>
                </a:moveTo>
                <a:lnTo>
                  <a:pt x="20044" y="20401"/>
                </a:lnTo>
                <a:lnTo>
                  <a:pt x="20044" y="5344"/>
                </a:lnTo>
                <a:lnTo>
                  <a:pt x="10831" y="1266"/>
                </a:lnTo>
                <a:lnTo>
                  <a:pt x="1618" y="5344"/>
                </a:lnTo>
                <a:lnTo>
                  <a:pt x="1618" y="2040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8" name="Shape"/>
          <p:cNvSpPr/>
          <p:nvPr/>
        </p:nvSpPr>
        <p:spPr>
          <a:xfrm>
            <a:off x="17906999" y="6662967"/>
            <a:ext cx="440693" cy="610871"/>
          </a:xfrm>
          <a:custGeom>
            <a:avLst/>
            <a:gdLst/>
            <a:ahLst/>
            <a:cxnLst>
              <a:cxn ang="0">
                <a:pos x="wd2" y="hd2"/>
              </a:cxn>
              <a:cxn ang="5400000">
                <a:pos x="wd2" y="hd2"/>
              </a:cxn>
              <a:cxn ang="10800000">
                <a:pos x="wd2" y="hd2"/>
              </a:cxn>
              <a:cxn ang="16200000">
                <a:pos x="wd2" y="hd2"/>
              </a:cxn>
            </a:cxnLst>
            <a:rect l="0" t="0" r="r" b="b"/>
            <a:pathLst>
              <a:path w="21600" h="21600" extrusionOk="0">
                <a:moveTo>
                  <a:pt x="10831" y="21600"/>
                </a:moveTo>
                <a:cubicBezTo>
                  <a:pt x="10707" y="21600"/>
                  <a:pt x="10520" y="21555"/>
                  <a:pt x="10395" y="21510"/>
                </a:cubicBezTo>
                <a:lnTo>
                  <a:pt x="373" y="17064"/>
                </a:lnTo>
                <a:cubicBezTo>
                  <a:pt x="124" y="16975"/>
                  <a:pt x="0" y="16795"/>
                  <a:pt x="0" y="16570"/>
                </a:cubicBezTo>
                <a:lnTo>
                  <a:pt x="0" y="584"/>
                </a:lnTo>
                <a:cubicBezTo>
                  <a:pt x="0" y="269"/>
                  <a:pt x="373" y="0"/>
                  <a:pt x="809" y="0"/>
                </a:cubicBezTo>
                <a:lnTo>
                  <a:pt x="20791" y="0"/>
                </a:lnTo>
                <a:cubicBezTo>
                  <a:pt x="21226" y="0"/>
                  <a:pt x="21600" y="269"/>
                  <a:pt x="21600" y="584"/>
                </a:cubicBezTo>
                <a:lnTo>
                  <a:pt x="21600" y="16570"/>
                </a:lnTo>
                <a:cubicBezTo>
                  <a:pt x="21600" y="16750"/>
                  <a:pt x="21476" y="16975"/>
                  <a:pt x="21227" y="17064"/>
                </a:cubicBezTo>
                <a:lnTo>
                  <a:pt x="11205" y="21510"/>
                </a:lnTo>
                <a:cubicBezTo>
                  <a:pt x="11142" y="21555"/>
                  <a:pt x="10956" y="21600"/>
                  <a:pt x="10831" y="21600"/>
                </a:cubicBezTo>
                <a:close/>
                <a:moveTo>
                  <a:pt x="1618" y="16256"/>
                </a:moveTo>
                <a:lnTo>
                  <a:pt x="10831" y="20343"/>
                </a:lnTo>
                <a:lnTo>
                  <a:pt x="20044" y="16256"/>
                </a:lnTo>
                <a:lnTo>
                  <a:pt x="20044" y="1168"/>
                </a:lnTo>
                <a:lnTo>
                  <a:pt x="1618" y="1168"/>
                </a:lnTo>
                <a:lnTo>
                  <a:pt x="1618" y="1625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9" name="Shape"/>
          <p:cNvSpPr/>
          <p:nvPr/>
        </p:nvSpPr>
        <p:spPr>
          <a:xfrm>
            <a:off x="7416800" y="11133367"/>
            <a:ext cx="523241" cy="608331"/>
          </a:xfrm>
          <a:custGeom>
            <a:avLst/>
            <a:gdLst/>
            <a:ahLst/>
            <a:cxnLst>
              <a:cxn ang="0">
                <a:pos x="wd2" y="hd2"/>
              </a:cxn>
              <a:cxn ang="5400000">
                <a:pos x="wd2" y="hd2"/>
              </a:cxn>
              <a:cxn ang="10800000">
                <a:pos x="wd2" y="hd2"/>
              </a:cxn>
              <a:cxn ang="16200000">
                <a:pos x="wd2" y="hd2"/>
              </a:cxn>
            </a:cxnLst>
            <a:rect l="0" t="0" r="r" b="b"/>
            <a:pathLst>
              <a:path w="21600" h="21600" extrusionOk="0">
                <a:moveTo>
                  <a:pt x="15676" y="4013"/>
                </a:moveTo>
                <a:cubicBezTo>
                  <a:pt x="15571" y="1804"/>
                  <a:pt x="13421" y="0"/>
                  <a:pt x="10800" y="0"/>
                </a:cubicBezTo>
                <a:cubicBezTo>
                  <a:pt x="8179" y="0"/>
                  <a:pt x="6029" y="1759"/>
                  <a:pt x="5924" y="4013"/>
                </a:cubicBezTo>
                <a:cubicBezTo>
                  <a:pt x="2307" y="5592"/>
                  <a:pt x="0" y="8793"/>
                  <a:pt x="0" y="12311"/>
                </a:cubicBezTo>
                <a:cubicBezTo>
                  <a:pt x="0" y="17451"/>
                  <a:pt x="4876" y="21600"/>
                  <a:pt x="10800" y="21600"/>
                </a:cubicBezTo>
                <a:cubicBezTo>
                  <a:pt x="16777" y="21600"/>
                  <a:pt x="21600" y="17406"/>
                  <a:pt x="21600" y="12311"/>
                </a:cubicBezTo>
                <a:cubicBezTo>
                  <a:pt x="21600" y="8838"/>
                  <a:pt x="19293" y="5592"/>
                  <a:pt x="15676" y="4013"/>
                </a:cubicBezTo>
                <a:close/>
                <a:moveTo>
                  <a:pt x="10800" y="1172"/>
                </a:moveTo>
                <a:cubicBezTo>
                  <a:pt x="12740" y="1172"/>
                  <a:pt x="14313" y="2525"/>
                  <a:pt x="14313" y="4194"/>
                </a:cubicBezTo>
                <a:cubicBezTo>
                  <a:pt x="14313" y="4239"/>
                  <a:pt x="14313" y="4284"/>
                  <a:pt x="14313" y="4329"/>
                </a:cubicBezTo>
                <a:cubicBezTo>
                  <a:pt x="14208" y="5952"/>
                  <a:pt x="12687" y="7215"/>
                  <a:pt x="10800" y="7215"/>
                </a:cubicBezTo>
                <a:cubicBezTo>
                  <a:pt x="10695" y="7215"/>
                  <a:pt x="10538" y="7215"/>
                  <a:pt x="10433" y="7215"/>
                </a:cubicBezTo>
                <a:cubicBezTo>
                  <a:pt x="8703" y="7080"/>
                  <a:pt x="7340" y="5862"/>
                  <a:pt x="7235" y="4329"/>
                </a:cubicBezTo>
                <a:cubicBezTo>
                  <a:pt x="7235" y="4284"/>
                  <a:pt x="7235" y="4239"/>
                  <a:pt x="7235" y="4194"/>
                </a:cubicBezTo>
                <a:cubicBezTo>
                  <a:pt x="7235" y="2525"/>
                  <a:pt x="8860" y="1172"/>
                  <a:pt x="10800" y="1172"/>
                </a:cubicBezTo>
                <a:close/>
                <a:moveTo>
                  <a:pt x="10800" y="20473"/>
                </a:moveTo>
                <a:cubicBezTo>
                  <a:pt x="5557" y="20473"/>
                  <a:pt x="1311" y="16820"/>
                  <a:pt x="1311" y="12311"/>
                </a:cubicBezTo>
                <a:cubicBezTo>
                  <a:pt x="1311" y="9380"/>
                  <a:pt x="3146" y="6719"/>
                  <a:pt x="6029" y="5276"/>
                </a:cubicBezTo>
                <a:cubicBezTo>
                  <a:pt x="6449" y="6674"/>
                  <a:pt x="7707" y="7846"/>
                  <a:pt x="9332" y="8252"/>
                </a:cubicBezTo>
                <a:cubicBezTo>
                  <a:pt x="10957" y="8703"/>
                  <a:pt x="12792" y="8342"/>
                  <a:pt x="14103" y="7350"/>
                </a:cubicBezTo>
                <a:cubicBezTo>
                  <a:pt x="14784" y="6809"/>
                  <a:pt x="15309" y="6088"/>
                  <a:pt x="15518" y="5321"/>
                </a:cubicBezTo>
                <a:cubicBezTo>
                  <a:pt x="18402" y="6764"/>
                  <a:pt x="20237" y="9470"/>
                  <a:pt x="20237" y="12356"/>
                </a:cubicBezTo>
                <a:cubicBezTo>
                  <a:pt x="20289" y="16820"/>
                  <a:pt x="16043" y="20473"/>
                  <a:pt x="10800" y="2047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0" name="Shape"/>
          <p:cNvSpPr/>
          <p:nvPr/>
        </p:nvSpPr>
        <p:spPr>
          <a:xfrm>
            <a:off x="8712200" y="11133367"/>
            <a:ext cx="523241" cy="608331"/>
          </a:xfrm>
          <a:custGeom>
            <a:avLst/>
            <a:gdLst/>
            <a:ahLst/>
            <a:cxnLst>
              <a:cxn ang="0">
                <a:pos x="wd2" y="hd2"/>
              </a:cxn>
              <a:cxn ang="5400000">
                <a:pos x="wd2" y="hd2"/>
              </a:cxn>
              <a:cxn ang="10800000">
                <a:pos x="wd2" y="hd2"/>
              </a:cxn>
              <a:cxn ang="16200000">
                <a:pos x="wd2" y="hd2"/>
              </a:cxn>
            </a:cxnLst>
            <a:rect l="0" t="0" r="r" b="b"/>
            <a:pathLst>
              <a:path w="21600" h="21600" extrusionOk="0">
                <a:moveTo>
                  <a:pt x="21600" y="9289"/>
                </a:moveTo>
                <a:cubicBezTo>
                  <a:pt x="21600" y="4149"/>
                  <a:pt x="16724" y="0"/>
                  <a:pt x="10800" y="0"/>
                </a:cubicBezTo>
                <a:cubicBezTo>
                  <a:pt x="4876" y="0"/>
                  <a:pt x="0" y="4194"/>
                  <a:pt x="0" y="9289"/>
                </a:cubicBezTo>
                <a:cubicBezTo>
                  <a:pt x="0" y="12807"/>
                  <a:pt x="2307" y="16008"/>
                  <a:pt x="5924" y="17587"/>
                </a:cubicBezTo>
                <a:cubicBezTo>
                  <a:pt x="6029" y="19796"/>
                  <a:pt x="8179" y="21600"/>
                  <a:pt x="10800" y="21600"/>
                </a:cubicBezTo>
                <a:cubicBezTo>
                  <a:pt x="13421" y="21600"/>
                  <a:pt x="15571" y="19841"/>
                  <a:pt x="15676" y="17587"/>
                </a:cubicBezTo>
                <a:cubicBezTo>
                  <a:pt x="19293" y="16008"/>
                  <a:pt x="21600" y="12807"/>
                  <a:pt x="21600" y="9289"/>
                </a:cubicBezTo>
                <a:close/>
                <a:moveTo>
                  <a:pt x="10800" y="20428"/>
                </a:moveTo>
                <a:cubicBezTo>
                  <a:pt x="8860" y="20428"/>
                  <a:pt x="7287" y="19075"/>
                  <a:pt x="7287" y="17406"/>
                </a:cubicBezTo>
                <a:cubicBezTo>
                  <a:pt x="7287" y="17361"/>
                  <a:pt x="7287" y="17316"/>
                  <a:pt x="7287" y="17271"/>
                </a:cubicBezTo>
                <a:cubicBezTo>
                  <a:pt x="7392" y="15648"/>
                  <a:pt x="8913" y="14385"/>
                  <a:pt x="10800" y="14385"/>
                </a:cubicBezTo>
                <a:cubicBezTo>
                  <a:pt x="10905" y="14385"/>
                  <a:pt x="11010" y="14385"/>
                  <a:pt x="11167" y="14385"/>
                </a:cubicBezTo>
                <a:cubicBezTo>
                  <a:pt x="12897" y="14520"/>
                  <a:pt x="14260" y="15738"/>
                  <a:pt x="14365" y="17271"/>
                </a:cubicBezTo>
                <a:cubicBezTo>
                  <a:pt x="14365" y="17316"/>
                  <a:pt x="14365" y="17361"/>
                  <a:pt x="14365" y="17406"/>
                </a:cubicBezTo>
                <a:cubicBezTo>
                  <a:pt x="14365" y="19075"/>
                  <a:pt x="12740" y="20428"/>
                  <a:pt x="10800" y="20428"/>
                </a:cubicBezTo>
                <a:close/>
                <a:moveTo>
                  <a:pt x="15518" y="16324"/>
                </a:moveTo>
                <a:cubicBezTo>
                  <a:pt x="15099" y="14926"/>
                  <a:pt x="13841" y="13754"/>
                  <a:pt x="12216" y="13348"/>
                </a:cubicBezTo>
                <a:cubicBezTo>
                  <a:pt x="10590" y="12897"/>
                  <a:pt x="8755" y="13258"/>
                  <a:pt x="7445" y="14250"/>
                </a:cubicBezTo>
                <a:cubicBezTo>
                  <a:pt x="6763" y="14791"/>
                  <a:pt x="6239" y="15512"/>
                  <a:pt x="6029" y="16279"/>
                </a:cubicBezTo>
                <a:cubicBezTo>
                  <a:pt x="3146" y="14836"/>
                  <a:pt x="1311" y="12130"/>
                  <a:pt x="1311" y="9244"/>
                </a:cubicBezTo>
                <a:cubicBezTo>
                  <a:pt x="1311" y="4735"/>
                  <a:pt x="5557" y="1082"/>
                  <a:pt x="10800" y="1082"/>
                </a:cubicBezTo>
                <a:cubicBezTo>
                  <a:pt x="16043" y="1082"/>
                  <a:pt x="20289" y="4735"/>
                  <a:pt x="20289" y="9244"/>
                </a:cubicBezTo>
                <a:cubicBezTo>
                  <a:pt x="20289" y="12220"/>
                  <a:pt x="18454" y="14881"/>
                  <a:pt x="15518" y="1632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1" name="Shape"/>
          <p:cNvSpPr/>
          <p:nvPr/>
        </p:nvSpPr>
        <p:spPr>
          <a:xfrm>
            <a:off x="10071099" y="11133367"/>
            <a:ext cx="439421" cy="609600"/>
          </a:xfrm>
          <a:custGeom>
            <a:avLst/>
            <a:gdLst/>
            <a:ahLst/>
            <a:cxnLst>
              <a:cxn ang="0">
                <a:pos x="wd2" y="hd2"/>
              </a:cxn>
              <a:cxn ang="5400000">
                <a:pos x="wd2" y="hd2"/>
              </a:cxn>
              <a:cxn ang="10800000">
                <a:pos x="wd2" y="hd2"/>
              </a:cxn>
              <a:cxn ang="16200000">
                <a:pos x="wd2" y="hd2"/>
              </a:cxn>
            </a:cxnLst>
            <a:rect l="0" t="0" r="r" b="b"/>
            <a:pathLst>
              <a:path w="21600" h="21600" extrusionOk="0">
                <a:moveTo>
                  <a:pt x="20726" y="14445"/>
                </a:moveTo>
                <a:lnTo>
                  <a:pt x="16419" y="14445"/>
                </a:lnTo>
                <a:cubicBezTo>
                  <a:pt x="19540" y="13050"/>
                  <a:pt x="21600" y="10620"/>
                  <a:pt x="21600" y="7785"/>
                </a:cubicBezTo>
                <a:cubicBezTo>
                  <a:pt x="21600" y="3465"/>
                  <a:pt x="16731" y="0"/>
                  <a:pt x="10800" y="0"/>
                </a:cubicBezTo>
                <a:cubicBezTo>
                  <a:pt x="4807" y="0"/>
                  <a:pt x="0" y="3510"/>
                  <a:pt x="0" y="7785"/>
                </a:cubicBezTo>
                <a:cubicBezTo>
                  <a:pt x="0" y="10575"/>
                  <a:pt x="2060" y="13050"/>
                  <a:pt x="5181" y="14445"/>
                </a:cubicBezTo>
                <a:lnTo>
                  <a:pt x="812" y="14445"/>
                </a:lnTo>
                <a:cubicBezTo>
                  <a:pt x="375" y="14445"/>
                  <a:pt x="0" y="14715"/>
                  <a:pt x="0" y="15030"/>
                </a:cubicBezTo>
                <a:lnTo>
                  <a:pt x="0" y="21015"/>
                </a:lnTo>
                <a:cubicBezTo>
                  <a:pt x="0" y="21330"/>
                  <a:pt x="375" y="21600"/>
                  <a:pt x="812" y="21600"/>
                </a:cubicBezTo>
                <a:lnTo>
                  <a:pt x="20788" y="21600"/>
                </a:lnTo>
                <a:cubicBezTo>
                  <a:pt x="21225" y="21600"/>
                  <a:pt x="21600" y="21330"/>
                  <a:pt x="21600" y="21015"/>
                </a:cubicBezTo>
                <a:lnTo>
                  <a:pt x="21600" y="15030"/>
                </a:lnTo>
                <a:cubicBezTo>
                  <a:pt x="21538" y="14715"/>
                  <a:pt x="21163" y="14445"/>
                  <a:pt x="20726" y="14445"/>
                </a:cubicBezTo>
                <a:close/>
                <a:moveTo>
                  <a:pt x="1498" y="7830"/>
                </a:moveTo>
                <a:cubicBezTo>
                  <a:pt x="1498" y="4185"/>
                  <a:pt x="5619" y="1170"/>
                  <a:pt x="10738" y="1170"/>
                </a:cubicBezTo>
                <a:cubicBezTo>
                  <a:pt x="15794" y="1170"/>
                  <a:pt x="19977" y="4140"/>
                  <a:pt x="19977" y="7830"/>
                </a:cubicBezTo>
                <a:cubicBezTo>
                  <a:pt x="19977" y="11520"/>
                  <a:pt x="15857" y="14490"/>
                  <a:pt x="10738" y="14490"/>
                </a:cubicBezTo>
                <a:cubicBezTo>
                  <a:pt x="5681" y="14445"/>
                  <a:pt x="1498" y="11475"/>
                  <a:pt x="1498" y="7830"/>
                </a:cubicBezTo>
                <a:close/>
                <a:moveTo>
                  <a:pt x="19914" y="20430"/>
                </a:moveTo>
                <a:lnTo>
                  <a:pt x="1498" y="20430"/>
                </a:lnTo>
                <a:lnTo>
                  <a:pt x="1498" y="15615"/>
                </a:lnTo>
                <a:lnTo>
                  <a:pt x="19914" y="15615"/>
                </a:lnTo>
                <a:lnTo>
                  <a:pt x="19914" y="2043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2" name="Shape"/>
          <p:cNvSpPr/>
          <p:nvPr/>
        </p:nvSpPr>
        <p:spPr>
          <a:xfrm>
            <a:off x="21831300" y="7869467"/>
            <a:ext cx="439341" cy="442120"/>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cubicBezTo>
                  <a:pt x="382" y="0"/>
                  <a:pt x="0" y="380"/>
                  <a:pt x="0" y="814"/>
                </a:cubicBezTo>
                <a:cubicBezTo>
                  <a:pt x="0" y="1311"/>
                  <a:pt x="382" y="1609"/>
                  <a:pt x="820" y="1609"/>
                </a:cubicBezTo>
                <a:lnTo>
                  <a:pt x="16917" y="1609"/>
                </a:lnTo>
                <a:cubicBezTo>
                  <a:pt x="17354" y="1609"/>
                  <a:pt x="17737" y="1249"/>
                  <a:pt x="17736" y="814"/>
                </a:cubicBezTo>
                <a:cubicBezTo>
                  <a:pt x="17736" y="380"/>
                  <a:pt x="17354" y="0"/>
                  <a:pt x="16917" y="0"/>
                </a:cubicBezTo>
                <a:lnTo>
                  <a:pt x="820" y="0"/>
                </a:lnTo>
                <a:close/>
                <a:moveTo>
                  <a:pt x="20800" y="0"/>
                </a:moveTo>
                <a:cubicBezTo>
                  <a:pt x="20363" y="0"/>
                  <a:pt x="19980" y="380"/>
                  <a:pt x="19980" y="814"/>
                </a:cubicBezTo>
                <a:lnTo>
                  <a:pt x="19980" y="20786"/>
                </a:lnTo>
                <a:cubicBezTo>
                  <a:pt x="19980" y="21220"/>
                  <a:pt x="20362" y="21600"/>
                  <a:pt x="20800" y="21600"/>
                </a:cubicBezTo>
                <a:cubicBezTo>
                  <a:pt x="21237" y="21600"/>
                  <a:pt x="21600" y="21220"/>
                  <a:pt x="21600" y="20786"/>
                </a:cubicBezTo>
                <a:lnTo>
                  <a:pt x="21600" y="814"/>
                </a:lnTo>
                <a:cubicBezTo>
                  <a:pt x="21600" y="318"/>
                  <a:pt x="21237" y="0"/>
                  <a:pt x="20800" y="0"/>
                </a:cubicBezTo>
                <a:close/>
                <a:moveTo>
                  <a:pt x="5815" y="4964"/>
                </a:moveTo>
                <a:cubicBezTo>
                  <a:pt x="5378" y="4964"/>
                  <a:pt x="4995" y="5344"/>
                  <a:pt x="4995" y="5778"/>
                </a:cubicBezTo>
                <a:cubicBezTo>
                  <a:pt x="4995" y="6212"/>
                  <a:pt x="5377" y="6573"/>
                  <a:pt x="5815" y="6573"/>
                </a:cubicBezTo>
                <a:lnTo>
                  <a:pt x="16858" y="6573"/>
                </a:lnTo>
                <a:cubicBezTo>
                  <a:pt x="17295" y="6573"/>
                  <a:pt x="17678" y="6212"/>
                  <a:pt x="17678" y="5778"/>
                </a:cubicBezTo>
                <a:cubicBezTo>
                  <a:pt x="17678" y="5344"/>
                  <a:pt x="17358" y="4964"/>
                  <a:pt x="16858" y="4964"/>
                </a:cubicBezTo>
                <a:lnTo>
                  <a:pt x="5815" y="4964"/>
                </a:lnTo>
                <a:close/>
                <a:moveTo>
                  <a:pt x="10810" y="9927"/>
                </a:moveTo>
                <a:cubicBezTo>
                  <a:pt x="10373" y="9927"/>
                  <a:pt x="9990" y="10308"/>
                  <a:pt x="9990" y="10742"/>
                </a:cubicBezTo>
                <a:cubicBezTo>
                  <a:pt x="9990" y="11176"/>
                  <a:pt x="10372" y="11537"/>
                  <a:pt x="10810" y="11537"/>
                </a:cubicBezTo>
                <a:lnTo>
                  <a:pt x="16858" y="11537"/>
                </a:lnTo>
                <a:cubicBezTo>
                  <a:pt x="17295" y="11537"/>
                  <a:pt x="17678" y="11176"/>
                  <a:pt x="17678" y="10742"/>
                </a:cubicBezTo>
                <a:cubicBezTo>
                  <a:pt x="17678" y="10245"/>
                  <a:pt x="17358" y="9927"/>
                  <a:pt x="16858" y="9927"/>
                </a:cubicBezTo>
                <a:lnTo>
                  <a:pt x="10810" y="9927"/>
                </a:lnTo>
                <a:close/>
                <a:moveTo>
                  <a:pt x="820" y="14891"/>
                </a:moveTo>
                <a:cubicBezTo>
                  <a:pt x="382" y="14891"/>
                  <a:pt x="0" y="15271"/>
                  <a:pt x="0" y="15706"/>
                </a:cubicBezTo>
                <a:cubicBezTo>
                  <a:pt x="0" y="16140"/>
                  <a:pt x="382" y="16500"/>
                  <a:pt x="820" y="16501"/>
                </a:cubicBezTo>
                <a:lnTo>
                  <a:pt x="16917" y="16501"/>
                </a:lnTo>
                <a:cubicBezTo>
                  <a:pt x="17354" y="16501"/>
                  <a:pt x="17737" y="16140"/>
                  <a:pt x="17736" y="15706"/>
                </a:cubicBezTo>
                <a:cubicBezTo>
                  <a:pt x="17736" y="15271"/>
                  <a:pt x="17416" y="14891"/>
                  <a:pt x="16917" y="14891"/>
                </a:cubicBezTo>
                <a:lnTo>
                  <a:pt x="820" y="14891"/>
                </a:lnTo>
                <a:close/>
                <a:moveTo>
                  <a:pt x="7063" y="19855"/>
                </a:moveTo>
                <a:cubicBezTo>
                  <a:pt x="6626" y="19855"/>
                  <a:pt x="6244" y="20235"/>
                  <a:pt x="6244" y="20669"/>
                </a:cubicBezTo>
                <a:cubicBezTo>
                  <a:pt x="6244" y="21104"/>
                  <a:pt x="6626" y="21464"/>
                  <a:pt x="7063" y="21464"/>
                </a:cubicBezTo>
                <a:lnTo>
                  <a:pt x="17112" y="21464"/>
                </a:lnTo>
                <a:cubicBezTo>
                  <a:pt x="17549" y="21464"/>
                  <a:pt x="17912" y="21104"/>
                  <a:pt x="17912" y="20669"/>
                </a:cubicBezTo>
                <a:cubicBezTo>
                  <a:pt x="17912" y="20235"/>
                  <a:pt x="17611" y="19855"/>
                  <a:pt x="17112" y="19855"/>
                </a:cubicBezTo>
                <a:lnTo>
                  <a:pt x="7063" y="1985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3" name="Shape"/>
          <p:cNvSpPr/>
          <p:nvPr/>
        </p:nvSpPr>
        <p:spPr>
          <a:xfrm>
            <a:off x="15303500" y="7869467"/>
            <a:ext cx="442119" cy="4393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2"/>
                  <a:pt x="0" y="820"/>
                </a:cubicBezTo>
                <a:cubicBezTo>
                  <a:pt x="0" y="1257"/>
                  <a:pt x="380" y="1620"/>
                  <a:pt x="814" y="1620"/>
                </a:cubicBezTo>
                <a:lnTo>
                  <a:pt x="20786" y="1620"/>
                </a:lnTo>
                <a:cubicBezTo>
                  <a:pt x="21220" y="1619"/>
                  <a:pt x="21538" y="1319"/>
                  <a:pt x="21600" y="820"/>
                </a:cubicBezTo>
                <a:cubicBezTo>
                  <a:pt x="21600" y="382"/>
                  <a:pt x="21220" y="0"/>
                  <a:pt x="20786" y="0"/>
                </a:cubicBezTo>
                <a:lnTo>
                  <a:pt x="814" y="0"/>
                </a:lnTo>
                <a:close/>
                <a:moveTo>
                  <a:pt x="5778" y="4995"/>
                </a:moveTo>
                <a:cubicBezTo>
                  <a:pt x="5344" y="4995"/>
                  <a:pt x="4964" y="5378"/>
                  <a:pt x="4964" y="5815"/>
                </a:cubicBezTo>
                <a:cubicBezTo>
                  <a:pt x="4964" y="6252"/>
                  <a:pt x="5344" y="6615"/>
                  <a:pt x="5778" y="6615"/>
                </a:cubicBezTo>
                <a:lnTo>
                  <a:pt x="15764" y="6615"/>
                </a:lnTo>
                <a:cubicBezTo>
                  <a:pt x="16198" y="6615"/>
                  <a:pt x="16559" y="6252"/>
                  <a:pt x="16559" y="5815"/>
                </a:cubicBezTo>
                <a:cubicBezTo>
                  <a:pt x="16559" y="5378"/>
                  <a:pt x="16198" y="4995"/>
                  <a:pt x="15764" y="4995"/>
                </a:cubicBezTo>
                <a:lnTo>
                  <a:pt x="5778" y="4995"/>
                </a:lnTo>
                <a:close/>
                <a:moveTo>
                  <a:pt x="8260" y="9990"/>
                </a:moveTo>
                <a:cubicBezTo>
                  <a:pt x="7826" y="9990"/>
                  <a:pt x="7446" y="10373"/>
                  <a:pt x="7446" y="10810"/>
                </a:cubicBezTo>
                <a:cubicBezTo>
                  <a:pt x="7446" y="11247"/>
                  <a:pt x="7826" y="11610"/>
                  <a:pt x="8260" y="11610"/>
                </a:cubicBezTo>
                <a:lnTo>
                  <a:pt x="13282" y="11610"/>
                </a:lnTo>
                <a:cubicBezTo>
                  <a:pt x="13716" y="11610"/>
                  <a:pt x="14077" y="11309"/>
                  <a:pt x="14077" y="10810"/>
                </a:cubicBezTo>
                <a:cubicBezTo>
                  <a:pt x="14077" y="10373"/>
                  <a:pt x="13716" y="9990"/>
                  <a:pt x="13282" y="9990"/>
                </a:cubicBezTo>
                <a:lnTo>
                  <a:pt x="8260" y="9990"/>
                </a:lnTo>
                <a:close/>
                <a:moveTo>
                  <a:pt x="5778" y="14985"/>
                </a:moveTo>
                <a:cubicBezTo>
                  <a:pt x="5344" y="14985"/>
                  <a:pt x="4964" y="15368"/>
                  <a:pt x="4964" y="15805"/>
                </a:cubicBezTo>
                <a:cubicBezTo>
                  <a:pt x="4964" y="16242"/>
                  <a:pt x="5344" y="16605"/>
                  <a:pt x="5778" y="16605"/>
                </a:cubicBezTo>
                <a:lnTo>
                  <a:pt x="15764" y="16605"/>
                </a:lnTo>
                <a:cubicBezTo>
                  <a:pt x="16198" y="16605"/>
                  <a:pt x="16559" y="16242"/>
                  <a:pt x="16559" y="15805"/>
                </a:cubicBezTo>
                <a:cubicBezTo>
                  <a:pt x="16559" y="15368"/>
                  <a:pt x="16198" y="14985"/>
                  <a:pt x="15764" y="14985"/>
                </a:cubicBezTo>
                <a:lnTo>
                  <a:pt x="5778" y="14985"/>
                </a:lnTo>
                <a:close/>
                <a:moveTo>
                  <a:pt x="814" y="19980"/>
                </a:moveTo>
                <a:cubicBezTo>
                  <a:pt x="380" y="19980"/>
                  <a:pt x="0" y="20363"/>
                  <a:pt x="0" y="20800"/>
                </a:cubicBezTo>
                <a:cubicBezTo>
                  <a:pt x="0" y="21237"/>
                  <a:pt x="380" y="21600"/>
                  <a:pt x="814" y="21600"/>
                </a:cubicBezTo>
                <a:lnTo>
                  <a:pt x="20786" y="21600"/>
                </a:lnTo>
                <a:cubicBezTo>
                  <a:pt x="21220" y="21600"/>
                  <a:pt x="21538" y="21237"/>
                  <a:pt x="21600" y="20800"/>
                </a:cubicBezTo>
                <a:cubicBezTo>
                  <a:pt x="21600" y="20363"/>
                  <a:pt x="21220" y="19980"/>
                  <a:pt x="20786" y="19980"/>
                </a:cubicBezTo>
                <a:lnTo>
                  <a:pt x="814"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4" name="Shape"/>
          <p:cNvSpPr/>
          <p:nvPr/>
        </p:nvSpPr>
        <p:spPr>
          <a:xfrm>
            <a:off x="12687300" y="7869467"/>
            <a:ext cx="442119" cy="4393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2"/>
                  <a:pt x="0" y="820"/>
                </a:cubicBezTo>
                <a:cubicBezTo>
                  <a:pt x="0" y="1257"/>
                  <a:pt x="380" y="1620"/>
                  <a:pt x="814" y="1620"/>
                </a:cubicBezTo>
                <a:lnTo>
                  <a:pt x="20786" y="1620"/>
                </a:lnTo>
                <a:cubicBezTo>
                  <a:pt x="21220" y="1619"/>
                  <a:pt x="21600" y="1319"/>
                  <a:pt x="21600" y="820"/>
                </a:cubicBezTo>
                <a:cubicBezTo>
                  <a:pt x="21600" y="382"/>
                  <a:pt x="21220" y="0"/>
                  <a:pt x="20786" y="0"/>
                </a:cubicBezTo>
                <a:lnTo>
                  <a:pt x="814" y="0"/>
                </a:lnTo>
                <a:close/>
                <a:moveTo>
                  <a:pt x="814" y="4995"/>
                </a:moveTo>
                <a:cubicBezTo>
                  <a:pt x="380" y="4995"/>
                  <a:pt x="0" y="5378"/>
                  <a:pt x="0" y="5815"/>
                </a:cubicBezTo>
                <a:cubicBezTo>
                  <a:pt x="0" y="6252"/>
                  <a:pt x="380" y="6615"/>
                  <a:pt x="814" y="6615"/>
                </a:cubicBezTo>
                <a:lnTo>
                  <a:pt x="10800" y="6615"/>
                </a:lnTo>
                <a:cubicBezTo>
                  <a:pt x="11234" y="6615"/>
                  <a:pt x="11595" y="6252"/>
                  <a:pt x="11595" y="5815"/>
                </a:cubicBezTo>
                <a:cubicBezTo>
                  <a:pt x="11595" y="5378"/>
                  <a:pt x="11234" y="4995"/>
                  <a:pt x="10800" y="4995"/>
                </a:cubicBezTo>
                <a:lnTo>
                  <a:pt x="814" y="4995"/>
                </a:lnTo>
                <a:close/>
                <a:moveTo>
                  <a:pt x="814" y="9990"/>
                </a:moveTo>
                <a:cubicBezTo>
                  <a:pt x="380" y="9990"/>
                  <a:pt x="0" y="10373"/>
                  <a:pt x="0" y="10810"/>
                </a:cubicBezTo>
                <a:cubicBezTo>
                  <a:pt x="0" y="11247"/>
                  <a:pt x="380" y="11610"/>
                  <a:pt x="814" y="11610"/>
                </a:cubicBezTo>
                <a:lnTo>
                  <a:pt x="5836" y="11610"/>
                </a:lnTo>
                <a:cubicBezTo>
                  <a:pt x="6271" y="11610"/>
                  <a:pt x="6631" y="11309"/>
                  <a:pt x="6631" y="10810"/>
                </a:cubicBezTo>
                <a:cubicBezTo>
                  <a:pt x="6631" y="10373"/>
                  <a:pt x="6271" y="9990"/>
                  <a:pt x="5836" y="9990"/>
                </a:cubicBezTo>
                <a:lnTo>
                  <a:pt x="814" y="9990"/>
                </a:lnTo>
                <a:close/>
                <a:moveTo>
                  <a:pt x="814" y="14985"/>
                </a:moveTo>
                <a:cubicBezTo>
                  <a:pt x="380" y="14985"/>
                  <a:pt x="0" y="15368"/>
                  <a:pt x="0" y="15805"/>
                </a:cubicBezTo>
                <a:cubicBezTo>
                  <a:pt x="0" y="16242"/>
                  <a:pt x="380" y="16605"/>
                  <a:pt x="814" y="16605"/>
                </a:cubicBezTo>
                <a:lnTo>
                  <a:pt x="10800" y="16605"/>
                </a:lnTo>
                <a:cubicBezTo>
                  <a:pt x="11234" y="16605"/>
                  <a:pt x="11595" y="16242"/>
                  <a:pt x="11595" y="15805"/>
                </a:cubicBezTo>
                <a:cubicBezTo>
                  <a:pt x="11595" y="15368"/>
                  <a:pt x="11234" y="14985"/>
                  <a:pt x="10800" y="14985"/>
                </a:cubicBezTo>
                <a:lnTo>
                  <a:pt x="814" y="14985"/>
                </a:lnTo>
                <a:close/>
                <a:moveTo>
                  <a:pt x="814" y="19980"/>
                </a:moveTo>
                <a:cubicBezTo>
                  <a:pt x="380" y="19980"/>
                  <a:pt x="0" y="20363"/>
                  <a:pt x="0" y="20800"/>
                </a:cubicBezTo>
                <a:cubicBezTo>
                  <a:pt x="0" y="21237"/>
                  <a:pt x="380" y="21600"/>
                  <a:pt x="814" y="21600"/>
                </a:cubicBezTo>
                <a:lnTo>
                  <a:pt x="20786" y="21600"/>
                </a:lnTo>
                <a:cubicBezTo>
                  <a:pt x="21220" y="21600"/>
                  <a:pt x="21600" y="21237"/>
                  <a:pt x="21600" y="20800"/>
                </a:cubicBezTo>
                <a:cubicBezTo>
                  <a:pt x="21600" y="20363"/>
                  <a:pt x="21220" y="19980"/>
                  <a:pt x="20786" y="19980"/>
                </a:cubicBezTo>
                <a:lnTo>
                  <a:pt x="814"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5" name="Shape"/>
          <p:cNvSpPr/>
          <p:nvPr/>
        </p:nvSpPr>
        <p:spPr>
          <a:xfrm>
            <a:off x="13995400" y="7869467"/>
            <a:ext cx="442119" cy="4393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2"/>
                  <a:pt x="0" y="820"/>
                </a:cubicBezTo>
                <a:cubicBezTo>
                  <a:pt x="0" y="1257"/>
                  <a:pt x="380" y="1620"/>
                  <a:pt x="814" y="1620"/>
                </a:cubicBezTo>
                <a:lnTo>
                  <a:pt x="20786" y="1620"/>
                </a:lnTo>
                <a:cubicBezTo>
                  <a:pt x="21220" y="1619"/>
                  <a:pt x="21600" y="1319"/>
                  <a:pt x="21600" y="820"/>
                </a:cubicBezTo>
                <a:cubicBezTo>
                  <a:pt x="21600" y="382"/>
                  <a:pt x="21220" y="0"/>
                  <a:pt x="20786" y="0"/>
                </a:cubicBezTo>
                <a:lnTo>
                  <a:pt x="814" y="0"/>
                </a:lnTo>
                <a:close/>
                <a:moveTo>
                  <a:pt x="10742" y="4995"/>
                </a:moveTo>
                <a:cubicBezTo>
                  <a:pt x="10307" y="4995"/>
                  <a:pt x="9927" y="5378"/>
                  <a:pt x="9927" y="5815"/>
                </a:cubicBezTo>
                <a:cubicBezTo>
                  <a:pt x="9927" y="6252"/>
                  <a:pt x="10308" y="6615"/>
                  <a:pt x="10742" y="6615"/>
                </a:cubicBezTo>
                <a:lnTo>
                  <a:pt x="20727" y="6615"/>
                </a:lnTo>
                <a:cubicBezTo>
                  <a:pt x="21162" y="6615"/>
                  <a:pt x="21522" y="6252"/>
                  <a:pt x="21522" y="5815"/>
                </a:cubicBezTo>
                <a:cubicBezTo>
                  <a:pt x="21523" y="5378"/>
                  <a:pt x="21162" y="4995"/>
                  <a:pt x="20727" y="4995"/>
                </a:cubicBezTo>
                <a:lnTo>
                  <a:pt x="10742" y="4995"/>
                </a:lnTo>
                <a:close/>
                <a:moveTo>
                  <a:pt x="15706" y="9990"/>
                </a:moveTo>
                <a:cubicBezTo>
                  <a:pt x="15271" y="9990"/>
                  <a:pt x="14891" y="10373"/>
                  <a:pt x="14891" y="10810"/>
                </a:cubicBezTo>
                <a:cubicBezTo>
                  <a:pt x="14891" y="11247"/>
                  <a:pt x="15271" y="11610"/>
                  <a:pt x="15706" y="11610"/>
                </a:cubicBezTo>
                <a:lnTo>
                  <a:pt x="20727" y="11610"/>
                </a:lnTo>
                <a:cubicBezTo>
                  <a:pt x="21162" y="11610"/>
                  <a:pt x="21522" y="11309"/>
                  <a:pt x="21522" y="10810"/>
                </a:cubicBezTo>
                <a:cubicBezTo>
                  <a:pt x="21523" y="10373"/>
                  <a:pt x="21162" y="9990"/>
                  <a:pt x="20727" y="9990"/>
                </a:cubicBezTo>
                <a:lnTo>
                  <a:pt x="15706" y="9990"/>
                </a:lnTo>
                <a:close/>
                <a:moveTo>
                  <a:pt x="10742" y="14985"/>
                </a:moveTo>
                <a:cubicBezTo>
                  <a:pt x="10307" y="14985"/>
                  <a:pt x="9927" y="15368"/>
                  <a:pt x="9927" y="15805"/>
                </a:cubicBezTo>
                <a:cubicBezTo>
                  <a:pt x="9927" y="16242"/>
                  <a:pt x="10308" y="16605"/>
                  <a:pt x="10742" y="16605"/>
                </a:cubicBezTo>
                <a:lnTo>
                  <a:pt x="20727" y="16605"/>
                </a:lnTo>
                <a:cubicBezTo>
                  <a:pt x="21162" y="16605"/>
                  <a:pt x="21522" y="16242"/>
                  <a:pt x="21522" y="15805"/>
                </a:cubicBezTo>
                <a:cubicBezTo>
                  <a:pt x="21523" y="15368"/>
                  <a:pt x="21162" y="14985"/>
                  <a:pt x="20727" y="14985"/>
                </a:cubicBezTo>
                <a:lnTo>
                  <a:pt x="10742" y="14985"/>
                </a:lnTo>
                <a:close/>
                <a:moveTo>
                  <a:pt x="814" y="19980"/>
                </a:moveTo>
                <a:cubicBezTo>
                  <a:pt x="380" y="19980"/>
                  <a:pt x="0" y="20363"/>
                  <a:pt x="0" y="20800"/>
                </a:cubicBezTo>
                <a:cubicBezTo>
                  <a:pt x="0" y="21237"/>
                  <a:pt x="380" y="21600"/>
                  <a:pt x="814" y="21600"/>
                </a:cubicBezTo>
                <a:lnTo>
                  <a:pt x="20786" y="21600"/>
                </a:lnTo>
                <a:cubicBezTo>
                  <a:pt x="21220" y="21600"/>
                  <a:pt x="21600" y="21237"/>
                  <a:pt x="21600" y="20800"/>
                </a:cubicBezTo>
                <a:cubicBezTo>
                  <a:pt x="21600" y="20363"/>
                  <a:pt x="21220" y="19980"/>
                  <a:pt x="20786" y="19980"/>
                </a:cubicBezTo>
                <a:lnTo>
                  <a:pt x="814"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6" name="Shape"/>
          <p:cNvSpPr/>
          <p:nvPr/>
        </p:nvSpPr>
        <p:spPr>
          <a:xfrm>
            <a:off x="16598900" y="7869467"/>
            <a:ext cx="442119" cy="4393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2"/>
                  <a:pt x="0" y="820"/>
                </a:cubicBezTo>
                <a:cubicBezTo>
                  <a:pt x="0" y="1257"/>
                  <a:pt x="380" y="1620"/>
                  <a:pt x="814" y="1620"/>
                </a:cubicBezTo>
                <a:lnTo>
                  <a:pt x="20786" y="1620"/>
                </a:lnTo>
                <a:cubicBezTo>
                  <a:pt x="21282" y="1619"/>
                  <a:pt x="21600" y="1319"/>
                  <a:pt x="21600" y="820"/>
                </a:cubicBezTo>
                <a:cubicBezTo>
                  <a:pt x="21600" y="382"/>
                  <a:pt x="21220" y="0"/>
                  <a:pt x="20786" y="0"/>
                </a:cubicBezTo>
                <a:lnTo>
                  <a:pt x="814" y="0"/>
                </a:lnTo>
                <a:close/>
                <a:moveTo>
                  <a:pt x="814" y="4995"/>
                </a:moveTo>
                <a:cubicBezTo>
                  <a:pt x="380" y="4995"/>
                  <a:pt x="0" y="5378"/>
                  <a:pt x="0" y="5815"/>
                </a:cubicBezTo>
                <a:cubicBezTo>
                  <a:pt x="0" y="6252"/>
                  <a:pt x="380" y="6615"/>
                  <a:pt x="814" y="6615"/>
                </a:cubicBezTo>
                <a:lnTo>
                  <a:pt x="20786" y="6615"/>
                </a:lnTo>
                <a:cubicBezTo>
                  <a:pt x="21282" y="6615"/>
                  <a:pt x="21600" y="6252"/>
                  <a:pt x="21600" y="5815"/>
                </a:cubicBezTo>
                <a:cubicBezTo>
                  <a:pt x="21600" y="5378"/>
                  <a:pt x="21220" y="4995"/>
                  <a:pt x="20786" y="4995"/>
                </a:cubicBezTo>
                <a:lnTo>
                  <a:pt x="814" y="4995"/>
                </a:lnTo>
                <a:close/>
                <a:moveTo>
                  <a:pt x="814" y="9990"/>
                </a:moveTo>
                <a:cubicBezTo>
                  <a:pt x="380" y="9990"/>
                  <a:pt x="0" y="10373"/>
                  <a:pt x="0" y="10810"/>
                </a:cubicBezTo>
                <a:cubicBezTo>
                  <a:pt x="0" y="11247"/>
                  <a:pt x="380" y="11610"/>
                  <a:pt x="814" y="11610"/>
                </a:cubicBezTo>
                <a:lnTo>
                  <a:pt x="20786" y="11610"/>
                </a:lnTo>
                <a:cubicBezTo>
                  <a:pt x="21282" y="11610"/>
                  <a:pt x="21600" y="11309"/>
                  <a:pt x="21600" y="10810"/>
                </a:cubicBezTo>
                <a:cubicBezTo>
                  <a:pt x="21600" y="10373"/>
                  <a:pt x="21220" y="9990"/>
                  <a:pt x="20786" y="9990"/>
                </a:cubicBezTo>
                <a:lnTo>
                  <a:pt x="814" y="9990"/>
                </a:lnTo>
                <a:close/>
                <a:moveTo>
                  <a:pt x="814" y="14985"/>
                </a:moveTo>
                <a:cubicBezTo>
                  <a:pt x="380" y="14985"/>
                  <a:pt x="0" y="15368"/>
                  <a:pt x="0" y="15805"/>
                </a:cubicBezTo>
                <a:cubicBezTo>
                  <a:pt x="0" y="16242"/>
                  <a:pt x="380" y="16605"/>
                  <a:pt x="814" y="16605"/>
                </a:cubicBezTo>
                <a:lnTo>
                  <a:pt x="20786" y="16605"/>
                </a:lnTo>
                <a:cubicBezTo>
                  <a:pt x="21282" y="16605"/>
                  <a:pt x="21600" y="16242"/>
                  <a:pt x="21600" y="15805"/>
                </a:cubicBezTo>
                <a:cubicBezTo>
                  <a:pt x="21600" y="15368"/>
                  <a:pt x="21220" y="14985"/>
                  <a:pt x="20786" y="14985"/>
                </a:cubicBezTo>
                <a:lnTo>
                  <a:pt x="814" y="14985"/>
                </a:lnTo>
                <a:close/>
                <a:moveTo>
                  <a:pt x="814" y="19980"/>
                </a:moveTo>
                <a:cubicBezTo>
                  <a:pt x="380" y="19980"/>
                  <a:pt x="0" y="20363"/>
                  <a:pt x="0" y="20800"/>
                </a:cubicBezTo>
                <a:cubicBezTo>
                  <a:pt x="0" y="21237"/>
                  <a:pt x="380" y="21600"/>
                  <a:pt x="814" y="21600"/>
                </a:cubicBezTo>
                <a:lnTo>
                  <a:pt x="20786" y="21600"/>
                </a:lnTo>
                <a:cubicBezTo>
                  <a:pt x="21282" y="21600"/>
                  <a:pt x="21600" y="21237"/>
                  <a:pt x="21600" y="20800"/>
                </a:cubicBezTo>
                <a:cubicBezTo>
                  <a:pt x="21600" y="20363"/>
                  <a:pt x="21220" y="19980"/>
                  <a:pt x="20786" y="19980"/>
                </a:cubicBezTo>
                <a:lnTo>
                  <a:pt x="814"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7" name="Shape"/>
          <p:cNvSpPr/>
          <p:nvPr/>
        </p:nvSpPr>
        <p:spPr>
          <a:xfrm>
            <a:off x="17907000" y="7869467"/>
            <a:ext cx="442119" cy="4393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2"/>
                  <a:pt x="0" y="820"/>
                </a:cubicBezTo>
                <a:cubicBezTo>
                  <a:pt x="0" y="1257"/>
                  <a:pt x="380" y="1620"/>
                  <a:pt x="814" y="1620"/>
                </a:cubicBezTo>
                <a:lnTo>
                  <a:pt x="20786" y="1620"/>
                </a:lnTo>
                <a:cubicBezTo>
                  <a:pt x="21220" y="1619"/>
                  <a:pt x="21600" y="1319"/>
                  <a:pt x="21600" y="820"/>
                </a:cubicBezTo>
                <a:cubicBezTo>
                  <a:pt x="21600" y="382"/>
                  <a:pt x="21220" y="0"/>
                  <a:pt x="20786" y="0"/>
                </a:cubicBezTo>
                <a:lnTo>
                  <a:pt x="814" y="0"/>
                </a:lnTo>
                <a:close/>
                <a:moveTo>
                  <a:pt x="814" y="4995"/>
                </a:moveTo>
                <a:cubicBezTo>
                  <a:pt x="380" y="4995"/>
                  <a:pt x="0" y="5378"/>
                  <a:pt x="0" y="5815"/>
                </a:cubicBezTo>
                <a:cubicBezTo>
                  <a:pt x="0" y="6252"/>
                  <a:pt x="380" y="6615"/>
                  <a:pt x="814" y="6615"/>
                </a:cubicBezTo>
                <a:lnTo>
                  <a:pt x="20786" y="6615"/>
                </a:lnTo>
                <a:cubicBezTo>
                  <a:pt x="21220" y="6615"/>
                  <a:pt x="21600" y="6252"/>
                  <a:pt x="21600" y="5815"/>
                </a:cubicBezTo>
                <a:cubicBezTo>
                  <a:pt x="21600" y="5378"/>
                  <a:pt x="21220" y="4995"/>
                  <a:pt x="20786" y="4995"/>
                </a:cubicBezTo>
                <a:lnTo>
                  <a:pt x="814" y="4995"/>
                </a:lnTo>
                <a:close/>
                <a:moveTo>
                  <a:pt x="814" y="9990"/>
                </a:moveTo>
                <a:cubicBezTo>
                  <a:pt x="380" y="9990"/>
                  <a:pt x="0" y="10373"/>
                  <a:pt x="0" y="10810"/>
                </a:cubicBezTo>
                <a:cubicBezTo>
                  <a:pt x="0" y="11247"/>
                  <a:pt x="380" y="11610"/>
                  <a:pt x="814" y="11610"/>
                </a:cubicBezTo>
                <a:lnTo>
                  <a:pt x="20786" y="11610"/>
                </a:lnTo>
                <a:cubicBezTo>
                  <a:pt x="21220" y="11610"/>
                  <a:pt x="21600" y="11309"/>
                  <a:pt x="21600" y="10810"/>
                </a:cubicBezTo>
                <a:cubicBezTo>
                  <a:pt x="21600" y="10373"/>
                  <a:pt x="21220" y="9990"/>
                  <a:pt x="20786" y="9990"/>
                </a:cubicBezTo>
                <a:lnTo>
                  <a:pt x="814" y="9990"/>
                </a:lnTo>
                <a:close/>
                <a:moveTo>
                  <a:pt x="814" y="14985"/>
                </a:moveTo>
                <a:cubicBezTo>
                  <a:pt x="380" y="14985"/>
                  <a:pt x="0" y="15368"/>
                  <a:pt x="0" y="15805"/>
                </a:cubicBezTo>
                <a:cubicBezTo>
                  <a:pt x="0" y="16242"/>
                  <a:pt x="380" y="16605"/>
                  <a:pt x="814" y="16605"/>
                </a:cubicBezTo>
                <a:lnTo>
                  <a:pt x="20786" y="16605"/>
                </a:lnTo>
                <a:cubicBezTo>
                  <a:pt x="21220" y="16605"/>
                  <a:pt x="21600" y="16242"/>
                  <a:pt x="21600" y="15805"/>
                </a:cubicBezTo>
                <a:cubicBezTo>
                  <a:pt x="21600" y="15368"/>
                  <a:pt x="21220" y="14985"/>
                  <a:pt x="20786" y="14985"/>
                </a:cubicBezTo>
                <a:lnTo>
                  <a:pt x="814" y="14985"/>
                </a:lnTo>
                <a:close/>
                <a:moveTo>
                  <a:pt x="814" y="19980"/>
                </a:moveTo>
                <a:cubicBezTo>
                  <a:pt x="380" y="19980"/>
                  <a:pt x="0" y="20363"/>
                  <a:pt x="0" y="20800"/>
                </a:cubicBezTo>
                <a:cubicBezTo>
                  <a:pt x="0" y="21237"/>
                  <a:pt x="380" y="21600"/>
                  <a:pt x="814" y="21600"/>
                </a:cubicBezTo>
                <a:lnTo>
                  <a:pt x="10800" y="21600"/>
                </a:lnTo>
                <a:cubicBezTo>
                  <a:pt x="11234" y="21600"/>
                  <a:pt x="11595" y="21237"/>
                  <a:pt x="11595" y="20800"/>
                </a:cubicBezTo>
                <a:cubicBezTo>
                  <a:pt x="11595" y="20363"/>
                  <a:pt x="11234" y="19980"/>
                  <a:pt x="10800" y="19980"/>
                </a:cubicBezTo>
                <a:lnTo>
                  <a:pt x="814"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8" name="Shape"/>
          <p:cNvSpPr/>
          <p:nvPr/>
        </p:nvSpPr>
        <p:spPr>
          <a:xfrm>
            <a:off x="19215100" y="7869467"/>
            <a:ext cx="442119" cy="4393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2"/>
                  <a:pt x="0" y="820"/>
                </a:cubicBezTo>
                <a:cubicBezTo>
                  <a:pt x="0" y="1257"/>
                  <a:pt x="380" y="1620"/>
                  <a:pt x="814" y="1620"/>
                </a:cubicBezTo>
                <a:lnTo>
                  <a:pt x="20786" y="1620"/>
                </a:lnTo>
                <a:cubicBezTo>
                  <a:pt x="21220" y="1619"/>
                  <a:pt x="21600" y="1319"/>
                  <a:pt x="21600" y="820"/>
                </a:cubicBezTo>
                <a:cubicBezTo>
                  <a:pt x="21600" y="382"/>
                  <a:pt x="21220" y="0"/>
                  <a:pt x="20786" y="0"/>
                </a:cubicBezTo>
                <a:lnTo>
                  <a:pt x="814" y="0"/>
                </a:lnTo>
                <a:close/>
                <a:moveTo>
                  <a:pt x="814" y="4995"/>
                </a:moveTo>
                <a:cubicBezTo>
                  <a:pt x="380" y="4995"/>
                  <a:pt x="0" y="5378"/>
                  <a:pt x="0" y="5815"/>
                </a:cubicBezTo>
                <a:cubicBezTo>
                  <a:pt x="0" y="6252"/>
                  <a:pt x="380" y="6615"/>
                  <a:pt x="814" y="6615"/>
                </a:cubicBezTo>
                <a:lnTo>
                  <a:pt x="20786" y="6615"/>
                </a:lnTo>
                <a:cubicBezTo>
                  <a:pt x="21220" y="6615"/>
                  <a:pt x="21600" y="6252"/>
                  <a:pt x="21600" y="5815"/>
                </a:cubicBezTo>
                <a:cubicBezTo>
                  <a:pt x="21600" y="5378"/>
                  <a:pt x="21220" y="4995"/>
                  <a:pt x="20786" y="4995"/>
                </a:cubicBezTo>
                <a:lnTo>
                  <a:pt x="814" y="4995"/>
                </a:lnTo>
                <a:close/>
                <a:moveTo>
                  <a:pt x="814" y="9990"/>
                </a:moveTo>
                <a:cubicBezTo>
                  <a:pt x="380" y="9990"/>
                  <a:pt x="0" y="10373"/>
                  <a:pt x="0" y="10810"/>
                </a:cubicBezTo>
                <a:cubicBezTo>
                  <a:pt x="0" y="11247"/>
                  <a:pt x="380" y="11610"/>
                  <a:pt x="814" y="11610"/>
                </a:cubicBezTo>
                <a:lnTo>
                  <a:pt x="20786" y="11610"/>
                </a:lnTo>
                <a:cubicBezTo>
                  <a:pt x="21220" y="11610"/>
                  <a:pt x="21600" y="11309"/>
                  <a:pt x="21600" y="10810"/>
                </a:cubicBezTo>
                <a:cubicBezTo>
                  <a:pt x="21600" y="10373"/>
                  <a:pt x="21220" y="9990"/>
                  <a:pt x="20786" y="9990"/>
                </a:cubicBezTo>
                <a:lnTo>
                  <a:pt x="814" y="9990"/>
                </a:lnTo>
                <a:close/>
                <a:moveTo>
                  <a:pt x="814" y="14985"/>
                </a:moveTo>
                <a:cubicBezTo>
                  <a:pt x="380" y="14985"/>
                  <a:pt x="0" y="15368"/>
                  <a:pt x="0" y="15805"/>
                </a:cubicBezTo>
                <a:cubicBezTo>
                  <a:pt x="0" y="16242"/>
                  <a:pt x="380" y="16605"/>
                  <a:pt x="814" y="16605"/>
                </a:cubicBezTo>
                <a:lnTo>
                  <a:pt x="20786" y="16605"/>
                </a:lnTo>
                <a:cubicBezTo>
                  <a:pt x="21220" y="16605"/>
                  <a:pt x="21600" y="16242"/>
                  <a:pt x="21600" y="15805"/>
                </a:cubicBezTo>
                <a:cubicBezTo>
                  <a:pt x="21600" y="15368"/>
                  <a:pt x="21220" y="14985"/>
                  <a:pt x="20786" y="14985"/>
                </a:cubicBezTo>
                <a:lnTo>
                  <a:pt x="814" y="14985"/>
                </a:lnTo>
                <a:close/>
                <a:moveTo>
                  <a:pt x="10742" y="19980"/>
                </a:moveTo>
                <a:cubicBezTo>
                  <a:pt x="10307" y="19980"/>
                  <a:pt x="9927" y="20363"/>
                  <a:pt x="9927" y="20800"/>
                </a:cubicBezTo>
                <a:cubicBezTo>
                  <a:pt x="9928" y="21237"/>
                  <a:pt x="10308" y="21600"/>
                  <a:pt x="10742" y="21600"/>
                </a:cubicBezTo>
                <a:lnTo>
                  <a:pt x="20727" y="21600"/>
                </a:lnTo>
                <a:cubicBezTo>
                  <a:pt x="21162" y="21600"/>
                  <a:pt x="21522" y="21300"/>
                  <a:pt x="21522" y="20800"/>
                </a:cubicBezTo>
                <a:cubicBezTo>
                  <a:pt x="21523" y="20363"/>
                  <a:pt x="21162" y="19980"/>
                  <a:pt x="20727" y="19980"/>
                </a:cubicBezTo>
                <a:lnTo>
                  <a:pt x="10742"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9" name="Shape"/>
          <p:cNvSpPr/>
          <p:nvPr/>
        </p:nvSpPr>
        <p:spPr>
          <a:xfrm>
            <a:off x="20523200" y="7869467"/>
            <a:ext cx="436960" cy="442120"/>
          </a:xfrm>
          <a:custGeom>
            <a:avLst/>
            <a:gdLst/>
            <a:ahLst/>
            <a:cxnLst>
              <a:cxn ang="0">
                <a:pos x="wd2" y="hd2"/>
              </a:cxn>
              <a:cxn ang="5400000">
                <a:pos x="wd2" y="hd2"/>
              </a:cxn>
              <a:cxn ang="10800000">
                <a:pos x="wd2" y="hd2"/>
              </a:cxn>
              <a:cxn ang="16200000">
                <a:pos x="wd2" y="hd2"/>
              </a:cxn>
            </a:cxnLst>
            <a:rect l="0" t="0" r="r" b="b"/>
            <a:pathLst>
              <a:path w="21600" h="21600" extrusionOk="0">
                <a:moveTo>
                  <a:pt x="824" y="0"/>
                </a:moveTo>
                <a:cubicBezTo>
                  <a:pt x="385" y="0"/>
                  <a:pt x="0" y="380"/>
                  <a:pt x="0" y="814"/>
                </a:cubicBezTo>
                <a:lnTo>
                  <a:pt x="0" y="20786"/>
                </a:lnTo>
                <a:cubicBezTo>
                  <a:pt x="0" y="21220"/>
                  <a:pt x="384" y="21600"/>
                  <a:pt x="824" y="21600"/>
                </a:cubicBezTo>
                <a:cubicBezTo>
                  <a:pt x="1263" y="21600"/>
                  <a:pt x="1628" y="21220"/>
                  <a:pt x="1628" y="20786"/>
                </a:cubicBezTo>
                <a:lnTo>
                  <a:pt x="1628" y="814"/>
                </a:lnTo>
                <a:cubicBezTo>
                  <a:pt x="1628" y="318"/>
                  <a:pt x="1263" y="0"/>
                  <a:pt x="824" y="0"/>
                </a:cubicBezTo>
                <a:close/>
                <a:moveTo>
                  <a:pt x="4591" y="0"/>
                </a:moveTo>
                <a:cubicBezTo>
                  <a:pt x="4151" y="0"/>
                  <a:pt x="3767" y="380"/>
                  <a:pt x="3767" y="814"/>
                </a:cubicBezTo>
                <a:cubicBezTo>
                  <a:pt x="3767" y="1311"/>
                  <a:pt x="4151" y="1609"/>
                  <a:pt x="4591" y="1609"/>
                </a:cubicBezTo>
                <a:lnTo>
                  <a:pt x="20776" y="1609"/>
                </a:lnTo>
                <a:cubicBezTo>
                  <a:pt x="21215" y="1609"/>
                  <a:pt x="21600" y="1249"/>
                  <a:pt x="21600" y="814"/>
                </a:cubicBezTo>
                <a:cubicBezTo>
                  <a:pt x="21600" y="380"/>
                  <a:pt x="21215" y="0"/>
                  <a:pt x="20776" y="0"/>
                </a:cubicBezTo>
                <a:lnTo>
                  <a:pt x="4591" y="0"/>
                </a:lnTo>
                <a:close/>
                <a:moveTo>
                  <a:pt x="4591" y="4964"/>
                </a:moveTo>
                <a:cubicBezTo>
                  <a:pt x="4151" y="4964"/>
                  <a:pt x="3767" y="5344"/>
                  <a:pt x="3767" y="5778"/>
                </a:cubicBezTo>
                <a:cubicBezTo>
                  <a:pt x="3767" y="6212"/>
                  <a:pt x="4151" y="6573"/>
                  <a:pt x="4591" y="6573"/>
                </a:cubicBezTo>
                <a:lnTo>
                  <a:pt x="15695" y="6573"/>
                </a:lnTo>
                <a:cubicBezTo>
                  <a:pt x="16134" y="6573"/>
                  <a:pt x="16519" y="6212"/>
                  <a:pt x="16519" y="5778"/>
                </a:cubicBezTo>
                <a:cubicBezTo>
                  <a:pt x="16519" y="5344"/>
                  <a:pt x="16134" y="4964"/>
                  <a:pt x="15695" y="4964"/>
                </a:cubicBezTo>
                <a:lnTo>
                  <a:pt x="4591" y="4964"/>
                </a:lnTo>
                <a:close/>
                <a:moveTo>
                  <a:pt x="4591" y="9927"/>
                </a:moveTo>
                <a:cubicBezTo>
                  <a:pt x="4151" y="9927"/>
                  <a:pt x="3767" y="10308"/>
                  <a:pt x="3767" y="10742"/>
                </a:cubicBezTo>
                <a:cubicBezTo>
                  <a:pt x="3767" y="11238"/>
                  <a:pt x="4151" y="11537"/>
                  <a:pt x="4591" y="11537"/>
                </a:cubicBezTo>
                <a:lnTo>
                  <a:pt x="10672" y="11537"/>
                </a:lnTo>
                <a:cubicBezTo>
                  <a:pt x="11112" y="11537"/>
                  <a:pt x="11496" y="11176"/>
                  <a:pt x="11496" y="10742"/>
                </a:cubicBezTo>
                <a:cubicBezTo>
                  <a:pt x="11496" y="10307"/>
                  <a:pt x="11112" y="9927"/>
                  <a:pt x="10672" y="9927"/>
                </a:cubicBezTo>
                <a:lnTo>
                  <a:pt x="4591" y="9927"/>
                </a:lnTo>
                <a:close/>
                <a:moveTo>
                  <a:pt x="4591" y="14891"/>
                </a:moveTo>
                <a:cubicBezTo>
                  <a:pt x="4151" y="14891"/>
                  <a:pt x="3767" y="15271"/>
                  <a:pt x="3767" y="15706"/>
                </a:cubicBezTo>
                <a:cubicBezTo>
                  <a:pt x="3767" y="16140"/>
                  <a:pt x="4151" y="16500"/>
                  <a:pt x="4591" y="16501"/>
                </a:cubicBezTo>
                <a:lnTo>
                  <a:pt x="20776" y="16501"/>
                </a:lnTo>
                <a:cubicBezTo>
                  <a:pt x="21215" y="16501"/>
                  <a:pt x="21600" y="16140"/>
                  <a:pt x="21600" y="15706"/>
                </a:cubicBezTo>
                <a:cubicBezTo>
                  <a:pt x="21600" y="15271"/>
                  <a:pt x="21215" y="14891"/>
                  <a:pt x="20776" y="14891"/>
                </a:cubicBezTo>
                <a:lnTo>
                  <a:pt x="4591" y="14891"/>
                </a:lnTo>
                <a:close/>
                <a:moveTo>
                  <a:pt x="4591" y="19855"/>
                </a:moveTo>
                <a:cubicBezTo>
                  <a:pt x="4151" y="19855"/>
                  <a:pt x="3767" y="20235"/>
                  <a:pt x="3767" y="20669"/>
                </a:cubicBezTo>
                <a:cubicBezTo>
                  <a:pt x="3767" y="21104"/>
                  <a:pt x="4151" y="21464"/>
                  <a:pt x="4591" y="21464"/>
                </a:cubicBezTo>
                <a:lnTo>
                  <a:pt x="14694" y="21464"/>
                </a:lnTo>
                <a:cubicBezTo>
                  <a:pt x="15134" y="21464"/>
                  <a:pt x="15499" y="21104"/>
                  <a:pt x="15499" y="20669"/>
                </a:cubicBezTo>
                <a:cubicBezTo>
                  <a:pt x="15498" y="20235"/>
                  <a:pt x="15134" y="19855"/>
                  <a:pt x="14694" y="19855"/>
                </a:cubicBezTo>
                <a:lnTo>
                  <a:pt x="4591" y="1985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0" name="Shape"/>
          <p:cNvSpPr/>
          <p:nvPr/>
        </p:nvSpPr>
        <p:spPr>
          <a:xfrm>
            <a:off x="21742400" y="6739167"/>
            <a:ext cx="609617" cy="441961"/>
          </a:xfrm>
          <a:custGeom>
            <a:avLst/>
            <a:gdLst/>
            <a:ahLst/>
            <a:cxnLst>
              <a:cxn ang="0">
                <a:pos x="wd2" y="hd2"/>
              </a:cxn>
              <a:cxn ang="5400000">
                <a:pos x="wd2" y="hd2"/>
              </a:cxn>
              <a:cxn ang="10800000">
                <a:pos x="wd2" y="hd2"/>
              </a:cxn>
              <a:cxn ang="16200000">
                <a:pos x="wd2" y="hd2"/>
              </a:cxn>
            </a:cxnLst>
            <a:rect l="0" t="0" r="r" b="b"/>
            <a:pathLst>
              <a:path w="21556" h="21600" extrusionOk="0">
                <a:moveTo>
                  <a:pt x="15897" y="21600"/>
                </a:moveTo>
                <a:lnTo>
                  <a:pt x="4176" y="21600"/>
                </a:lnTo>
                <a:cubicBezTo>
                  <a:pt x="1886" y="21600"/>
                  <a:pt x="0" y="18993"/>
                  <a:pt x="0" y="15828"/>
                </a:cubicBezTo>
                <a:cubicBezTo>
                  <a:pt x="0" y="13221"/>
                  <a:pt x="1257" y="10986"/>
                  <a:pt x="3009" y="10241"/>
                </a:cubicBezTo>
                <a:cubicBezTo>
                  <a:pt x="3233" y="4531"/>
                  <a:pt x="6646" y="0"/>
                  <a:pt x="10778" y="0"/>
                </a:cubicBezTo>
                <a:cubicBezTo>
                  <a:pt x="13876" y="0"/>
                  <a:pt x="16615" y="2483"/>
                  <a:pt x="17873" y="6331"/>
                </a:cubicBezTo>
                <a:cubicBezTo>
                  <a:pt x="20073" y="7448"/>
                  <a:pt x="21555" y="10366"/>
                  <a:pt x="21555" y="13717"/>
                </a:cubicBezTo>
                <a:cubicBezTo>
                  <a:pt x="21600" y="18124"/>
                  <a:pt x="19040" y="21600"/>
                  <a:pt x="15897" y="21600"/>
                </a:cubicBezTo>
                <a:close/>
                <a:moveTo>
                  <a:pt x="10778" y="1614"/>
                </a:moveTo>
                <a:cubicBezTo>
                  <a:pt x="7095" y="1614"/>
                  <a:pt x="4131" y="5710"/>
                  <a:pt x="4131" y="10800"/>
                </a:cubicBezTo>
                <a:lnTo>
                  <a:pt x="4131" y="10862"/>
                </a:lnTo>
                <a:cubicBezTo>
                  <a:pt x="4131" y="11297"/>
                  <a:pt x="3952" y="11607"/>
                  <a:pt x="3637" y="11731"/>
                </a:cubicBezTo>
                <a:cubicBezTo>
                  <a:pt x="2155" y="12103"/>
                  <a:pt x="1123" y="13841"/>
                  <a:pt x="1123" y="15890"/>
                </a:cubicBezTo>
                <a:cubicBezTo>
                  <a:pt x="1123" y="18186"/>
                  <a:pt x="2470" y="20110"/>
                  <a:pt x="4176" y="20110"/>
                </a:cubicBezTo>
                <a:lnTo>
                  <a:pt x="15897" y="20110"/>
                </a:lnTo>
                <a:cubicBezTo>
                  <a:pt x="18412" y="20110"/>
                  <a:pt x="20432" y="17317"/>
                  <a:pt x="20432" y="13841"/>
                </a:cubicBezTo>
                <a:cubicBezTo>
                  <a:pt x="20432" y="11110"/>
                  <a:pt x="19175" y="8690"/>
                  <a:pt x="17289" y="7883"/>
                </a:cubicBezTo>
                <a:cubicBezTo>
                  <a:pt x="17109" y="7821"/>
                  <a:pt x="16975" y="7634"/>
                  <a:pt x="16930" y="7448"/>
                </a:cubicBezTo>
                <a:cubicBezTo>
                  <a:pt x="15897" y="3848"/>
                  <a:pt x="13517" y="1614"/>
                  <a:pt x="10778" y="161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1" name="Shape"/>
          <p:cNvSpPr/>
          <p:nvPr/>
        </p:nvSpPr>
        <p:spPr>
          <a:xfrm>
            <a:off x="3454400" y="7869467"/>
            <a:ext cx="610791" cy="442120"/>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6602" y="0"/>
                  <a:pt x="3183" y="4529"/>
                  <a:pt x="3004" y="10238"/>
                </a:cubicBezTo>
                <a:cubicBezTo>
                  <a:pt x="1252" y="10920"/>
                  <a:pt x="0" y="13216"/>
                  <a:pt x="0" y="15822"/>
                </a:cubicBezTo>
                <a:cubicBezTo>
                  <a:pt x="0" y="18986"/>
                  <a:pt x="1892" y="21600"/>
                  <a:pt x="4182" y="21600"/>
                </a:cubicBezTo>
                <a:lnTo>
                  <a:pt x="5839" y="21600"/>
                </a:lnTo>
                <a:cubicBezTo>
                  <a:pt x="6153" y="21600"/>
                  <a:pt x="6428" y="21220"/>
                  <a:pt x="6428" y="20786"/>
                </a:cubicBezTo>
                <a:cubicBezTo>
                  <a:pt x="6428" y="20351"/>
                  <a:pt x="6153" y="19971"/>
                  <a:pt x="5839" y="19971"/>
                </a:cubicBezTo>
                <a:lnTo>
                  <a:pt x="4182" y="19971"/>
                </a:lnTo>
                <a:cubicBezTo>
                  <a:pt x="2521" y="19971"/>
                  <a:pt x="1123" y="18122"/>
                  <a:pt x="1123" y="15764"/>
                </a:cubicBezTo>
                <a:cubicBezTo>
                  <a:pt x="1123" y="13716"/>
                  <a:pt x="2198" y="11967"/>
                  <a:pt x="3635" y="11595"/>
                </a:cubicBezTo>
                <a:cubicBezTo>
                  <a:pt x="3949" y="11533"/>
                  <a:pt x="4126" y="11176"/>
                  <a:pt x="4126" y="10742"/>
                </a:cubicBezTo>
                <a:lnTo>
                  <a:pt x="4126" y="10664"/>
                </a:lnTo>
                <a:cubicBezTo>
                  <a:pt x="4126" y="5576"/>
                  <a:pt x="7096" y="1493"/>
                  <a:pt x="10779" y="1493"/>
                </a:cubicBezTo>
                <a:cubicBezTo>
                  <a:pt x="13474" y="1493"/>
                  <a:pt x="15893" y="3719"/>
                  <a:pt x="16926" y="7194"/>
                </a:cubicBezTo>
                <a:cubicBezTo>
                  <a:pt x="16971" y="7442"/>
                  <a:pt x="17112" y="7577"/>
                  <a:pt x="17291" y="7639"/>
                </a:cubicBezTo>
                <a:cubicBezTo>
                  <a:pt x="19178" y="8446"/>
                  <a:pt x="20435" y="10862"/>
                  <a:pt x="20435" y="13592"/>
                </a:cubicBezTo>
                <a:cubicBezTo>
                  <a:pt x="20435" y="17067"/>
                  <a:pt x="18417" y="19855"/>
                  <a:pt x="15902" y="19855"/>
                </a:cubicBezTo>
                <a:cubicBezTo>
                  <a:pt x="15587" y="19855"/>
                  <a:pt x="15312" y="20235"/>
                  <a:pt x="15312" y="20669"/>
                </a:cubicBezTo>
                <a:cubicBezTo>
                  <a:pt x="15312" y="21104"/>
                  <a:pt x="15587" y="21464"/>
                  <a:pt x="15902" y="21464"/>
                </a:cubicBezTo>
                <a:cubicBezTo>
                  <a:pt x="19046" y="21464"/>
                  <a:pt x="21600" y="17935"/>
                  <a:pt x="21600" y="13592"/>
                </a:cubicBezTo>
                <a:cubicBezTo>
                  <a:pt x="21600" y="10428"/>
                  <a:pt x="20126" y="7500"/>
                  <a:pt x="17881" y="6321"/>
                </a:cubicBezTo>
                <a:cubicBezTo>
                  <a:pt x="16623" y="2474"/>
                  <a:pt x="13833" y="0"/>
                  <a:pt x="10779" y="0"/>
                </a:cubicBezTo>
                <a:close/>
                <a:moveTo>
                  <a:pt x="10765" y="9927"/>
                </a:moveTo>
                <a:cubicBezTo>
                  <a:pt x="10451" y="9927"/>
                  <a:pt x="10189" y="10308"/>
                  <a:pt x="10189" y="10742"/>
                </a:cubicBezTo>
                <a:lnTo>
                  <a:pt x="10189" y="18808"/>
                </a:lnTo>
                <a:lnTo>
                  <a:pt x="8618" y="16636"/>
                </a:lnTo>
                <a:cubicBezTo>
                  <a:pt x="8393" y="16326"/>
                  <a:pt x="8028" y="16326"/>
                  <a:pt x="7804" y="16636"/>
                </a:cubicBezTo>
                <a:cubicBezTo>
                  <a:pt x="7579" y="16946"/>
                  <a:pt x="7579" y="17431"/>
                  <a:pt x="7804" y="17741"/>
                </a:cubicBezTo>
                <a:lnTo>
                  <a:pt x="10358" y="21290"/>
                </a:lnTo>
                <a:cubicBezTo>
                  <a:pt x="10403" y="21352"/>
                  <a:pt x="10411" y="21344"/>
                  <a:pt x="10456" y="21406"/>
                </a:cubicBezTo>
                <a:cubicBezTo>
                  <a:pt x="10456" y="21406"/>
                  <a:pt x="10498" y="21402"/>
                  <a:pt x="10498" y="21464"/>
                </a:cubicBezTo>
                <a:cubicBezTo>
                  <a:pt x="10498" y="21464"/>
                  <a:pt x="10540" y="21460"/>
                  <a:pt x="10540" y="21522"/>
                </a:cubicBezTo>
                <a:cubicBezTo>
                  <a:pt x="10540" y="21522"/>
                  <a:pt x="10582" y="21522"/>
                  <a:pt x="10582" y="21522"/>
                </a:cubicBezTo>
                <a:cubicBezTo>
                  <a:pt x="10582" y="21522"/>
                  <a:pt x="10639" y="21522"/>
                  <a:pt x="10639" y="21522"/>
                </a:cubicBezTo>
                <a:cubicBezTo>
                  <a:pt x="10684" y="21522"/>
                  <a:pt x="10720" y="21522"/>
                  <a:pt x="10765" y="21522"/>
                </a:cubicBezTo>
                <a:cubicBezTo>
                  <a:pt x="10810" y="21522"/>
                  <a:pt x="10860" y="21522"/>
                  <a:pt x="10905" y="21522"/>
                </a:cubicBezTo>
                <a:cubicBezTo>
                  <a:pt x="10905" y="21522"/>
                  <a:pt x="10947" y="21522"/>
                  <a:pt x="10947" y="21522"/>
                </a:cubicBezTo>
                <a:cubicBezTo>
                  <a:pt x="10947" y="21522"/>
                  <a:pt x="10989" y="21522"/>
                  <a:pt x="10989" y="21522"/>
                </a:cubicBezTo>
                <a:cubicBezTo>
                  <a:pt x="10989" y="21522"/>
                  <a:pt x="11032" y="21526"/>
                  <a:pt x="11032" y="21464"/>
                </a:cubicBezTo>
                <a:cubicBezTo>
                  <a:pt x="11032" y="21464"/>
                  <a:pt x="11088" y="21468"/>
                  <a:pt x="11088" y="21406"/>
                </a:cubicBezTo>
                <a:cubicBezTo>
                  <a:pt x="11133" y="21406"/>
                  <a:pt x="11127" y="21352"/>
                  <a:pt x="11172" y="21290"/>
                </a:cubicBezTo>
                <a:lnTo>
                  <a:pt x="13726" y="17741"/>
                </a:lnTo>
                <a:cubicBezTo>
                  <a:pt x="13951" y="17431"/>
                  <a:pt x="13951" y="16946"/>
                  <a:pt x="13726" y="16636"/>
                </a:cubicBezTo>
                <a:cubicBezTo>
                  <a:pt x="13502" y="16326"/>
                  <a:pt x="13151" y="16326"/>
                  <a:pt x="12926" y="16636"/>
                </a:cubicBezTo>
                <a:lnTo>
                  <a:pt x="11354" y="18808"/>
                </a:lnTo>
                <a:lnTo>
                  <a:pt x="11354" y="10742"/>
                </a:lnTo>
                <a:cubicBezTo>
                  <a:pt x="11354" y="10307"/>
                  <a:pt x="11079" y="9927"/>
                  <a:pt x="10765" y="992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2" name="Shape"/>
          <p:cNvSpPr/>
          <p:nvPr/>
        </p:nvSpPr>
        <p:spPr>
          <a:xfrm>
            <a:off x="4762500" y="7869467"/>
            <a:ext cx="610791" cy="442120"/>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6602" y="0"/>
                  <a:pt x="3183" y="4529"/>
                  <a:pt x="3004" y="10238"/>
                </a:cubicBezTo>
                <a:cubicBezTo>
                  <a:pt x="1252" y="10920"/>
                  <a:pt x="0" y="13216"/>
                  <a:pt x="0" y="15822"/>
                </a:cubicBezTo>
                <a:cubicBezTo>
                  <a:pt x="0" y="18986"/>
                  <a:pt x="1892" y="21600"/>
                  <a:pt x="4182" y="21600"/>
                </a:cubicBezTo>
                <a:lnTo>
                  <a:pt x="5839" y="21600"/>
                </a:lnTo>
                <a:cubicBezTo>
                  <a:pt x="6153" y="21600"/>
                  <a:pt x="6428" y="21220"/>
                  <a:pt x="6428" y="20786"/>
                </a:cubicBezTo>
                <a:cubicBezTo>
                  <a:pt x="6428" y="20351"/>
                  <a:pt x="6153" y="19971"/>
                  <a:pt x="5839" y="19971"/>
                </a:cubicBezTo>
                <a:lnTo>
                  <a:pt x="4182" y="19971"/>
                </a:lnTo>
                <a:cubicBezTo>
                  <a:pt x="2521" y="19971"/>
                  <a:pt x="1123" y="18122"/>
                  <a:pt x="1123" y="15764"/>
                </a:cubicBezTo>
                <a:cubicBezTo>
                  <a:pt x="1123" y="13716"/>
                  <a:pt x="2198" y="11967"/>
                  <a:pt x="3635" y="11595"/>
                </a:cubicBezTo>
                <a:cubicBezTo>
                  <a:pt x="3949" y="11533"/>
                  <a:pt x="4126" y="11176"/>
                  <a:pt x="4126" y="10742"/>
                </a:cubicBezTo>
                <a:lnTo>
                  <a:pt x="4126" y="10664"/>
                </a:lnTo>
                <a:cubicBezTo>
                  <a:pt x="4126" y="5576"/>
                  <a:pt x="7096" y="1493"/>
                  <a:pt x="10779" y="1493"/>
                </a:cubicBezTo>
                <a:cubicBezTo>
                  <a:pt x="13474" y="1493"/>
                  <a:pt x="15893" y="3719"/>
                  <a:pt x="16926" y="7194"/>
                </a:cubicBezTo>
                <a:cubicBezTo>
                  <a:pt x="16971" y="7442"/>
                  <a:pt x="17112" y="7577"/>
                  <a:pt x="17291" y="7639"/>
                </a:cubicBezTo>
                <a:cubicBezTo>
                  <a:pt x="19178" y="8446"/>
                  <a:pt x="20435" y="10862"/>
                  <a:pt x="20435" y="13592"/>
                </a:cubicBezTo>
                <a:cubicBezTo>
                  <a:pt x="20435" y="17067"/>
                  <a:pt x="18417" y="19855"/>
                  <a:pt x="15902" y="19855"/>
                </a:cubicBezTo>
                <a:cubicBezTo>
                  <a:pt x="15587" y="19855"/>
                  <a:pt x="15312" y="20235"/>
                  <a:pt x="15312" y="20669"/>
                </a:cubicBezTo>
                <a:cubicBezTo>
                  <a:pt x="15312" y="21104"/>
                  <a:pt x="15587" y="21464"/>
                  <a:pt x="15902" y="21464"/>
                </a:cubicBezTo>
                <a:cubicBezTo>
                  <a:pt x="19046" y="21464"/>
                  <a:pt x="21600" y="17935"/>
                  <a:pt x="21600" y="13592"/>
                </a:cubicBezTo>
                <a:cubicBezTo>
                  <a:pt x="21555" y="10428"/>
                  <a:pt x="20126" y="7500"/>
                  <a:pt x="17881" y="6321"/>
                </a:cubicBezTo>
                <a:cubicBezTo>
                  <a:pt x="16623" y="2474"/>
                  <a:pt x="13833" y="0"/>
                  <a:pt x="10779" y="0"/>
                </a:cubicBezTo>
                <a:close/>
                <a:moveTo>
                  <a:pt x="10540" y="9927"/>
                </a:moveTo>
                <a:cubicBezTo>
                  <a:pt x="10540" y="9927"/>
                  <a:pt x="10498" y="9924"/>
                  <a:pt x="10498" y="9986"/>
                </a:cubicBezTo>
                <a:cubicBezTo>
                  <a:pt x="10498" y="9986"/>
                  <a:pt x="10456" y="9982"/>
                  <a:pt x="10456" y="10044"/>
                </a:cubicBezTo>
                <a:cubicBezTo>
                  <a:pt x="10411" y="10044"/>
                  <a:pt x="10403" y="10117"/>
                  <a:pt x="10358" y="10180"/>
                </a:cubicBezTo>
                <a:lnTo>
                  <a:pt x="7804" y="13708"/>
                </a:lnTo>
                <a:cubicBezTo>
                  <a:pt x="7579" y="14019"/>
                  <a:pt x="7579" y="14523"/>
                  <a:pt x="7804" y="14833"/>
                </a:cubicBezTo>
                <a:cubicBezTo>
                  <a:pt x="7938" y="15019"/>
                  <a:pt x="8076" y="15085"/>
                  <a:pt x="8211" y="15085"/>
                </a:cubicBezTo>
                <a:cubicBezTo>
                  <a:pt x="8345" y="15085"/>
                  <a:pt x="8528" y="15019"/>
                  <a:pt x="8618" y="14833"/>
                </a:cubicBezTo>
                <a:lnTo>
                  <a:pt x="10189" y="12661"/>
                </a:lnTo>
                <a:lnTo>
                  <a:pt x="10189" y="20727"/>
                </a:lnTo>
                <a:cubicBezTo>
                  <a:pt x="10189" y="21162"/>
                  <a:pt x="10451" y="21522"/>
                  <a:pt x="10765" y="21522"/>
                </a:cubicBezTo>
                <a:cubicBezTo>
                  <a:pt x="11079" y="21522"/>
                  <a:pt x="11354" y="21162"/>
                  <a:pt x="11354" y="20727"/>
                </a:cubicBezTo>
                <a:lnTo>
                  <a:pt x="11354" y="12661"/>
                </a:lnTo>
                <a:lnTo>
                  <a:pt x="12926" y="14833"/>
                </a:lnTo>
                <a:cubicBezTo>
                  <a:pt x="13061" y="15019"/>
                  <a:pt x="13199" y="15085"/>
                  <a:pt x="13333" y="15085"/>
                </a:cubicBezTo>
                <a:cubicBezTo>
                  <a:pt x="13468" y="15085"/>
                  <a:pt x="13636" y="15019"/>
                  <a:pt x="13726" y="14833"/>
                </a:cubicBezTo>
                <a:cubicBezTo>
                  <a:pt x="13951" y="14523"/>
                  <a:pt x="13951" y="14019"/>
                  <a:pt x="13726" y="13708"/>
                </a:cubicBezTo>
                <a:lnTo>
                  <a:pt x="11130" y="10180"/>
                </a:lnTo>
                <a:cubicBezTo>
                  <a:pt x="11085" y="10117"/>
                  <a:pt x="11076" y="10106"/>
                  <a:pt x="11032" y="10044"/>
                </a:cubicBezTo>
                <a:cubicBezTo>
                  <a:pt x="11032" y="10044"/>
                  <a:pt x="10989" y="10048"/>
                  <a:pt x="10989" y="9986"/>
                </a:cubicBezTo>
                <a:cubicBezTo>
                  <a:pt x="10989" y="9986"/>
                  <a:pt x="10947" y="9989"/>
                  <a:pt x="10947" y="9927"/>
                </a:cubicBezTo>
                <a:cubicBezTo>
                  <a:pt x="10947" y="9927"/>
                  <a:pt x="10905" y="9927"/>
                  <a:pt x="10905" y="9927"/>
                </a:cubicBezTo>
                <a:cubicBezTo>
                  <a:pt x="10905" y="9927"/>
                  <a:pt x="10863" y="9927"/>
                  <a:pt x="10863" y="9927"/>
                </a:cubicBezTo>
                <a:cubicBezTo>
                  <a:pt x="10773" y="9927"/>
                  <a:pt x="10728" y="9927"/>
                  <a:pt x="10639" y="9927"/>
                </a:cubicBezTo>
                <a:cubicBezTo>
                  <a:pt x="10639" y="9927"/>
                  <a:pt x="10582" y="9927"/>
                  <a:pt x="10582" y="9927"/>
                </a:cubicBezTo>
                <a:cubicBezTo>
                  <a:pt x="10582" y="9927"/>
                  <a:pt x="10540" y="9927"/>
                  <a:pt x="10540" y="992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3" name="Shape"/>
          <p:cNvSpPr/>
          <p:nvPr/>
        </p:nvSpPr>
        <p:spPr>
          <a:xfrm>
            <a:off x="6070600" y="7869467"/>
            <a:ext cx="610791" cy="442120"/>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6602" y="0"/>
                  <a:pt x="3183" y="4529"/>
                  <a:pt x="3004" y="10238"/>
                </a:cubicBezTo>
                <a:cubicBezTo>
                  <a:pt x="1252" y="10920"/>
                  <a:pt x="0" y="13216"/>
                  <a:pt x="0" y="15822"/>
                </a:cubicBezTo>
                <a:cubicBezTo>
                  <a:pt x="0" y="18986"/>
                  <a:pt x="1892" y="21600"/>
                  <a:pt x="4182" y="21600"/>
                </a:cubicBezTo>
                <a:lnTo>
                  <a:pt x="15902" y="21600"/>
                </a:lnTo>
                <a:cubicBezTo>
                  <a:pt x="19046" y="21600"/>
                  <a:pt x="21600" y="18052"/>
                  <a:pt x="21600" y="13708"/>
                </a:cubicBezTo>
                <a:cubicBezTo>
                  <a:pt x="21555" y="10420"/>
                  <a:pt x="20081" y="7500"/>
                  <a:pt x="17881" y="6321"/>
                </a:cubicBezTo>
                <a:cubicBezTo>
                  <a:pt x="16623" y="2474"/>
                  <a:pt x="13833" y="0"/>
                  <a:pt x="10779" y="0"/>
                </a:cubicBezTo>
                <a:close/>
                <a:moveTo>
                  <a:pt x="10737" y="1493"/>
                </a:moveTo>
                <a:cubicBezTo>
                  <a:pt x="13432" y="1493"/>
                  <a:pt x="15851" y="3719"/>
                  <a:pt x="16884" y="7194"/>
                </a:cubicBezTo>
                <a:cubicBezTo>
                  <a:pt x="16929" y="7442"/>
                  <a:pt x="17069" y="7577"/>
                  <a:pt x="17249" y="7639"/>
                </a:cubicBezTo>
                <a:cubicBezTo>
                  <a:pt x="19135" y="8446"/>
                  <a:pt x="20393" y="10862"/>
                  <a:pt x="20393" y="13592"/>
                </a:cubicBezTo>
                <a:cubicBezTo>
                  <a:pt x="20393" y="17129"/>
                  <a:pt x="18372" y="19971"/>
                  <a:pt x="15902" y="19971"/>
                </a:cubicBezTo>
                <a:lnTo>
                  <a:pt x="4126" y="19971"/>
                </a:lnTo>
                <a:cubicBezTo>
                  <a:pt x="2465" y="19971"/>
                  <a:pt x="1081" y="18122"/>
                  <a:pt x="1081" y="15764"/>
                </a:cubicBezTo>
                <a:cubicBezTo>
                  <a:pt x="1081" y="13716"/>
                  <a:pt x="2156" y="11967"/>
                  <a:pt x="3593" y="11595"/>
                </a:cubicBezTo>
                <a:cubicBezTo>
                  <a:pt x="3907" y="11533"/>
                  <a:pt x="4084" y="11176"/>
                  <a:pt x="4084" y="10742"/>
                </a:cubicBezTo>
                <a:lnTo>
                  <a:pt x="4084" y="10664"/>
                </a:lnTo>
                <a:cubicBezTo>
                  <a:pt x="4084" y="5576"/>
                  <a:pt x="7054" y="1493"/>
                  <a:pt x="10737" y="1493"/>
                </a:cubicBezTo>
                <a:close/>
                <a:moveTo>
                  <a:pt x="10470" y="7446"/>
                </a:moveTo>
                <a:cubicBezTo>
                  <a:pt x="10156" y="7446"/>
                  <a:pt x="9881" y="7826"/>
                  <a:pt x="9881" y="8260"/>
                </a:cubicBezTo>
                <a:lnTo>
                  <a:pt x="9881" y="9927"/>
                </a:lnTo>
                <a:lnTo>
                  <a:pt x="8674" y="9927"/>
                </a:lnTo>
                <a:cubicBezTo>
                  <a:pt x="8359" y="9927"/>
                  <a:pt x="8084" y="10308"/>
                  <a:pt x="8084" y="10742"/>
                </a:cubicBezTo>
                <a:cubicBezTo>
                  <a:pt x="8084" y="11176"/>
                  <a:pt x="8359" y="11537"/>
                  <a:pt x="8674" y="11537"/>
                </a:cubicBezTo>
                <a:lnTo>
                  <a:pt x="9881" y="11537"/>
                </a:lnTo>
                <a:lnTo>
                  <a:pt x="9881" y="13224"/>
                </a:lnTo>
                <a:cubicBezTo>
                  <a:pt x="9881" y="13658"/>
                  <a:pt x="10156" y="14019"/>
                  <a:pt x="10470" y="14019"/>
                </a:cubicBezTo>
                <a:cubicBezTo>
                  <a:pt x="10785" y="14019"/>
                  <a:pt x="11046" y="13658"/>
                  <a:pt x="11046" y="13224"/>
                </a:cubicBezTo>
                <a:lnTo>
                  <a:pt x="11046" y="11537"/>
                </a:lnTo>
                <a:lnTo>
                  <a:pt x="12267" y="11537"/>
                </a:lnTo>
                <a:cubicBezTo>
                  <a:pt x="12581" y="11537"/>
                  <a:pt x="12842" y="11176"/>
                  <a:pt x="12842" y="10742"/>
                </a:cubicBezTo>
                <a:cubicBezTo>
                  <a:pt x="12842" y="10307"/>
                  <a:pt x="12581" y="9927"/>
                  <a:pt x="12267" y="9927"/>
                </a:cubicBezTo>
                <a:lnTo>
                  <a:pt x="11046" y="9927"/>
                </a:lnTo>
                <a:lnTo>
                  <a:pt x="11046" y="8260"/>
                </a:lnTo>
                <a:cubicBezTo>
                  <a:pt x="11046" y="7826"/>
                  <a:pt x="10785" y="7446"/>
                  <a:pt x="10470" y="744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4" name="Shape"/>
          <p:cNvSpPr/>
          <p:nvPr/>
        </p:nvSpPr>
        <p:spPr>
          <a:xfrm>
            <a:off x="7378700" y="7869467"/>
            <a:ext cx="609600" cy="4421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615" y="0"/>
                  <a:pt x="3189" y="4529"/>
                  <a:pt x="3009" y="10238"/>
                </a:cubicBezTo>
                <a:cubicBezTo>
                  <a:pt x="1254" y="10920"/>
                  <a:pt x="0" y="13216"/>
                  <a:pt x="0" y="15822"/>
                </a:cubicBezTo>
                <a:cubicBezTo>
                  <a:pt x="0" y="18986"/>
                  <a:pt x="1896" y="21600"/>
                  <a:pt x="4191" y="21600"/>
                </a:cubicBezTo>
                <a:lnTo>
                  <a:pt x="15891" y="21600"/>
                </a:lnTo>
                <a:cubicBezTo>
                  <a:pt x="19041" y="21600"/>
                  <a:pt x="21600" y="18052"/>
                  <a:pt x="21600" y="13708"/>
                </a:cubicBezTo>
                <a:cubicBezTo>
                  <a:pt x="21600" y="10420"/>
                  <a:pt x="20121" y="7500"/>
                  <a:pt x="17916" y="6321"/>
                </a:cubicBezTo>
                <a:cubicBezTo>
                  <a:pt x="16656" y="2474"/>
                  <a:pt x="13860" y="0"/>
                  <a:pt x="10800" y="0"/>
                </a:cubicBezTo>
                <a:close/>
                <a:moveTo>
                  <a:pt x="10758" y="1493"/>
                </a:moveTo>
                <a:cubicBezTo>
                  <a:pt x="13458" y="1493"/>
                  <a:pt x="15882" y="3719"/>
                  <a:pt x="16917" y="7194"/>
                </a:cubicBezTo>
                <a:cubicBezTo>
                  <a:pt x="16962" y="7442"/>
                  <a:pt x="17103" y="7577"/>
                  <a:pt x="17283" y="7639"/>
                </a:cubicBezTo>
                <a:cubicBezTo>
                  <a:pt x="19173" y="8446"/>
                  <a:pt x="20433" y="10862"/>
                  <a:pt x="20433" y="13592"/>
                </a:cubicBezTo>
                <a:cubicBezTo>
                  <a:pt x="20433" y="17129"/>
                  <a:pt x="18411" y="19971"/>
                  <a:pt x="15891" y="19971"/>
                </a:cubicBezTo>
                <a:lnTo>
                  <a:pt x="4134" y="19971"/>
                </a:lnTo>
                <a:cubicBezTo>
                  <a:pt x="2469" y="19971"/>
                  <a:pt x="1083" y="18122"/>
                  <a:pt x="1083" y="15764"/>
                </a:cubicBezTo>
                <a:cubicBezTo>
                  <a:pt x="1083" y="13716"/>
                  <a:pt x="2160" y="11967"/>
                  <a:pt x="3600" y="11595"/>
                </a:cubicBezTo>
                <a:cubicBezTo>
                  <a:pt x="3915" y="11533"/>
                  <a:pt x="4092" y="11176"/>
                  <a:pt x="4092" y="10742"/>
                </a:cubicBezTo>
                <a:lnTo>
                  <a:pt x="4092" y="10664"/>
                </a:lnTo>
                <a:cubicBezTo>
                  <a:pt x="4092" y="5576"/>
                  <a:pt x="7068" y="1493"/>
                  <a:pt x="10758" y="1493"/>
                </a:cubicBezTo>
                <a:close/>
                <a:moveTo>
                  <a:pt x="8691" y="9927"/>
                </a:moveTo>
                <a:cubicBezTo>
                  <a:pt x="8376" y="9927"/>
                  <a:pt x="8100" y="10308"/>
                  <a:pt x="8100" y="10742"/>
                </a:cubicBezTo>
                <a:cubicBezTo>
                  <a:pt x="8100" y="11176"/>
                  <a:pt x="8376" y="11537"/>
                  <a:pt x="8691" y="11537"/>
                </a:cubicBezTo>
                <a:lnTo>
                  <a:pt x="12333" y="11537"/>
                </a:lnTo>
                <a:cubicBezTo>
                  <a:pt x="12648" y="11537"/>
                  <a:pt x="12909" y="11176"/>
                  <a:pt x="12909" y="10742"/>
                </a:cubicBezTo>
                <a:cubicBezTo>
                  <a:pt x="12909" y="10307"/>
                  <a:pt x="12648" y="9927"/>
                  <a:pt x="12333" y="9927"/>
                </a:cubicBezTo>
                <a:lnTo>
                  <a:pt x="8691" y="992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5" name="Shape"/>
          <p:cNvSpPr/>
          <p:nvPr/>
        </p:nvSpPr>
        <p:spPr>
          <a:xfrm>
            <a:off x="9982200" y="7869467"/>
            <a:ext cx="610791" cy="442120"/>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6602" y="0"/>
                  <a:pt x="3183" y="4529"/>
                  <a:pt x="3004" y="10238"/>
                </a:cubicBezTo>
                <a:cubicBezTo>
                  <a:pt x="1252" y="10920"/>
                  <a:pt x="0" y="13216"/>
                  <a:pt x="0" y="15822"/>
                </a:cubicBezTo>
                <a:cubicBezTo>
                  <a:pt x="0" y="18986"/>
                  <a:pt x="1892" y="21600"/>
                  <a:pt x="4182" y="21600"/>
                </a:cubicBezTo>
                <a:lnTo>
                  <a:pt x="15902" y="21600"/>
                </a:lnTo>
                <a:cubicBezTo>
                  <a:pt x="19046" y="21600"/>
                  <a:pt x="21600" y="18052"/>
                  <a:pt x="21600" y="13708"/>
                </a:cubicBezTo>
                <a:cubicBezTo>
                  <a:pt x="21555" y="10420"/>
                  <a:pt x="20081" y="7500"/>
                  <a:pt x="17881" y="6321"/>
                </a:cubicBezTo>
                <a:cubicBezTo>
                  <a:pt x="16623" y="2474"/>
                  <a:pt x="13833" y="0"/>
                  <a:pt x="10779" y="0"/>
                </a:cubicBezTo>
                <a:close/>
                <a:moveTo>
                  <a:pt x="10737" y="1493"/>
                </a:moveTo>
                <a:cubicBezTo>
                  <a:pt x="13432" y="1493"/>
                  <a:pt x="15851" y="3719"/>
                  <a:pt x="16884" y="7194"/>
                </a:cubicBezTo>
                <a:cubicBezTo>
                  <a:pt x="16929" y="7442"/>
                  <a:pt x="17069" y="7577"/>
                  <a:pt x="17249" y="7639"/>
                </a:cubicBezTo>
                <a:cubicBezTo>
                  <a:pt x="19135" y="8446"/>
                  <a:pt x="20393" y="10862"/>
                  <a:pt x="20393" y="13592"/>
                </a:cubicBezTo>
                <a:cubicBezTo>
                  <a:pt x="20393" y="17129"/>
                  <a:pt x="18375" y="19971"/>
                  <a:pt x="15860" y="19971"/>
                </a:cubicBezTo>
                <a:lnTo>
                  <a:pt x="4126" y="19971"/>
                </a:lnTo>
                <a:cubicBezTo>
                  <a:pt x="2465" y="19971"/>
                  <a:pt x="1081" y="18122"/>
                  <a:pt x="1081" y="15764"/>
                </a:cubicBezTo>
                <a:cubicBezTo>
                  <a:pt x="1081" y="13716"/>
                  <a:pt x="2156" y="11967"/>
                  <a:pt x="3593" y="11595"/>
                </a:cubicBezTo>
                <a:cubicBezTo>
                  <a:pt x="3907" y="11533"/>
                  <a:pt x="4084" y="11176"/>
                  <a:pt x="4084" y="10742"/>
                </a:cubicBezTo>
                <a:lnTo>
                  <a:pt x="4084" y="10664"/>
                </a:lnTo>
                <a:cubicBezTo>
                  <a:pt x="4084" y="5576"/>
                  <a:pt x="7054" y="1493"/>
                  <a:pt x="10737" y="1493"/>
                </a:cubicBezTo>
                <a:close/>
                <a:moveTo>
                  <a:pt x="9558" y="8066"/>
                </a:moveTo>
                <a:cubicBezTo>
                  <a:pt x="9412" y="8066"/>
                  <a:pt x="9263" y="8144"/>
                  <a:pt x="9151" y="8299"/>
                </a:cubicBezTo>
                <a:cubicBezTo>
                  <a:pt x="8926" y="8609"/>
                  <a:pt x="8926" y="9113"/>
                  <a:pt x="9151" y="9423"/>
                </a:cubicBezTo>
                <a:lnTo>
                  <a:pt x="10007" y="10587"/>
                </a:lnTo>
                <a:lnTo>
                  <a:pt x="9151" y="11769"/>
                </a:lnTo>
                <a:cubicBezTo>
                  <a:pt x="8926" y="12080"/>
                  <a:pt x="8926" y="12584"/>
                  <a:pt x="9151" y="12894"/>
                </a:cubicBezTo>
                <a:cubicBezTo>
                  <a:pt x="9286" y="13080"/>
                  <a:pt x="9423" y="13146"/>
                  <a:pt x="9558" y="13146"/>
                </a:cubicBezTo>
                <a:cubicBezTo>
                  <a:pt x="9693" y="13146"/>
                  <a:pt x="9875" y="13080"/>
                  <a:pt x="9965" y="12894"/>
                </a:cubicBezTo>
                <a:lnTo>
                  <a:pt x="10807" y="11711"/>
                </a:lnTo>
                <a:lnTo>
                  <a:pt x="11663" y="12894"/>
                </a:lnTo>
                <a:cubicBezTo>
                  <a:pt x="11798" y="13080"/>
                  <a:pt x="11935" y="13146"/>
                  <a:pt x="12070" y="13146"/>
                </a:cubicBezTo>
                <a:cubicBezTo>
                  <a:pt x="12205" y="13146"/>
                  <a:pt x="12387" y="13080"/>
                  <a:pt x="12477" y="12894"/>
                </a:cubicBezTo>
                <a:cubicBezTo>
                  <a:pt x="12702" y="12584"/>
                  <a:pt x="12702" y="12080"/>
                  <a:pt x="12477" y="11769"/>
                </a:cubicBezTo>
                <a:lnTo>
                  <a:pt x="11621" y="10587"/>
                </a:lnTo>
                <a:lnTo>
                  <a:pt x="12477" y="9423"/>
                </a:lnTo>
                <a:cubicBezTo>
                  <a:pt x="12702" y="9113"/>
                  <a:pt x="12702" y="8609"/>
                  <a:pt x="12477" y="8299"/>
                </a:cubicBezTo>
                <a:cubicBezTo>
                  <a:pt x="12253" y="7989"/>
                  <a:pt x="11888" y="7988"/>
                  <a:pt x="11663" y="8299"/>
                </a:cubicBezTo>
                <a:lnTo>
                  <a:pt x="10807" y="9482"/>
                </a:lnTo>
                <a:lnTo>
                  <a:pt x="9965" y="8299"/>
                </a:lnTo>
                <a:cubicBezTo>
                  <a:pt x="9853" y="8144"/>
                  <a:pt x="9704" y="8066"/>
                  <a:pt x="9558" y="806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6" name="Shape"/>
          <p:cNvSpPr/>
          <p:nvPr/>
        </p:nvSpPr>
        <p:spPr>
          <a:xfrm>
            <a:off x="8686800" y="7869467"/>
            <a:ext cx="610791" cy="442120"/>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6602" y="0"/>
                  <a:pt x="3183" y="4529"/>
                  <a:pt x="3004" y="10238"/>
                </a:cubicBezTo>
                <a:cubicBezTo>
                  <a:pt x="1252" y="10920"/>
                  <a:pt x="0" y="13216"/>
                  <a:pt x="0" y="15822"/>
                </a:cubicBezTo>
                <a:cubicBezTo>
                  <a:pt x="0" y="18986"/>
                  <a:pt x="1892" y="21600"/>
                  <a:pt x="4182" y="21600"/>
                </a:cubicBezTo>
                <a:lnTo>
                  <a:pt x="15902" y="21600"/>
                </a:lnTo>
                <a:cubicBezTo>
                  <a:pt x="19046" y="21600"/>
                  <a:pt x="21600" y="18052"/>
                  <a:pt x="21600" y="13708"/>
                </a:cubicBezTo>
                <a:cubicBezTo>
                  <a:pt x="21555" y="10420"/>
                  <a:pt x="20081" y="7500"/>
                  <a:pt x="17881" y="6321"/>
                </a:cubicBezTo>
                <a:cubicBezTo>
                  <a:pt x="16623" y="2474"/>
                  <a:pt x="13833" y="0"/>
                  <a:pt x="10779" y="0"/>
                </a:cubicBezTo>
                <a:close/>
                <a:moveTo>
                  <a:pt x="10737" y="1493"/>
                </a:moveTo>
                <a:cubicBezTo>
                  <a:pt x="13432" y="1493"/>
                  <a:pt x="15851" y="3719"/>
                  <a:pt x="16884" y="7194"/>
                </a:cubicBezTo>
                <a:cubicBezTo>
                  <a:pt x="16929" y="7442"/>
                  <a:pt x="17070" y="7577"/>
                  <a:pt x="17249" y="7639"/>
                </a:cubicBezTo>
                <a:cubicBezTo>
                  <a:pt x="19135" y="8446"/>
                  <a:pt x="20393" y="10862"/>
                  <a:pt x="20393" y="13592"/>
                </a:cubicBezTo>
                <a:cubicBezTo>
                  <a:pt x="20393" y="17129"/>
                  <a:pt x="18375" y="19971"/>
                  <a:pt x="15860" y="19971"/>
                </a:cubicBezTo>
                <a:lnTo>
                  <a:pt x="4126" y="19971"/>
                </a:lnTo>
                <a:cubicBezTo>
                  <a:pt x="2465" y="19971"/>
                  <a:pt x="1081" y="18122"/>
                  <a:pt x="1081" y="15764"/>
                </a:cubicBezTo>
                <a:cubicBezTo>
                  <a:pt x="1081" y="13716"/>
                  <a:pt x="2156" y="11967"/>
                  <a:pt x="3593" y="11595"/>
                </a:cubicBezTo>
                <a:cubicBezTo>
                  <a:pt x="3907" y="11533"/>
                  <a:pt x="4084" y="11176"/>
                  <a:pt x="4084" y="10742"/>
                </a:cubicBezTo>
                <a:lnTo>
                  <a:pt x="4084" y="10664"/>
                </a:lnTo>
                <a:cubicBezTo>
                  <a:pt x="4084" y="5576"/>
                  <a:pt x="7054" y="1493"/>
                  <a:pt x="10737" y="1493"/>
                </a:cubicBezTo>
                <a:close/>
                <a:moveTo>
                  <a:pt x="12604" y="8066"/>
                </a:moveTo>
                <a:cubicBezTo>
                  <a:pt x="12458" y="8066"/>
                  <a:pt x="12323" y="8144"/>
                  <a:pt x="12211" y="8299"/>
                </a:cubicBezTo>
                <a:lnTo>
                  <a:pt x="10049" y="11285"/>
                </a:lnTo>
                <a:lnTo>
                  <a:pt x="8618" y="9288"/>
                </a:lnTo>
                <a:cubicBezTo>
                  <a:pt x="8393" y="8977"/>
                  <a:pt x="8028" y="8977"/>
                  <a:pt x="7804" y="9288"/>
                </a:cubicBezTo>
                <a:cubicBezTo>
                  <a:pt x="7579" y="9598"/>
                  <a:pt x="7579" y="10102"/>
                  <a:pt x="7804" y="10412"/>
                </a:cubicBezTo>
                <a:lnTo>
                  <a:pt x="9642" y="12952"/>
                </a:lnTo>
                <a:cubicBezTo>
                  <a:pt x="9732" y="13076"/>
                  <a:pt x="9914" y="13204"/>
                  <a:pt x="10049" y="13204"/>
                </a:cubicBezTo>
                <a:cubicBezTo>
                  <a:pt x="10184" y="13204"/>
                  <a:pt x="10366" y="13138"/>
                  <a:pt x="10456" y="12952"/>
                </a:cubicBezTo>
                <a:lnTo>
                  <a:pt x="13011" y="9423"/>
                </a:lnTo>
                <a:cubicBezTo>
                  <a:pt x="13235" y="9113"/>
                  <a:pt x="13235" y="8609"/>
                  <a:pt x="13011" y="8299"/>
                </a:cubicBezTo>
                <a:cubicBezTo>
                  <a:pt x="12898" y="8144"/>
                  <a:pt x="12749" y="8066"/>
                  <a:pt x="12604" y="806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7" name="Shape"/>
          <p:cNvSpPr/>
          <p:nvPr/>
        </p:nvSpPr>
        <p:spPr>
          <a:xfrm>
            <a:off x="11290300" y="7869467"/>
            <a:ext cx="609617" cy="442120"/>
          </a:xfrm>
          <a:custGeom>
            <a:avLst/>
            <a:gdLst/>
            <a:ahLst/>
            <a:cxnLst>
              <a:cxn ang="0">
                <a:pos x="wd2" y="hd2"/>
              </a:cxn>
              <a:cxn ang="5400000">
                <a:pos x="wd2" y="hd2"/>
              </a:cxn>
              <a:cxn ang="10800000">
                <a:pos x="wd2" y="hd2"/>
              </a:cxn>
              <a:cxn ang="16200000">
                <a:pos x="wd2" y="hd2"/>
              </a:cxn>
            </a:cxnLst>
            <a:rect l="0" t="0" r="r" b="b"/>
            <a:pathLst>
              <a:path w="21556" h="21600" extrusionOk="0">
                <a:moveTo>
                  <a:pt x="10778" y="0"/>
                </a:moveTo>
                <a:cubicBezTo>
                  <a:pt x="6646" y="0"/>
                  <a:pt x="3228" y="4529"/>
                  <a:pt x="3003" y="10238"/>
                </a:cubicBezTo>
                <a:cubicBezTo>
                  <a:pt x="1252" y="10982"/>
                  <a:pt x="0" y="13216"/>
                  <a:pt x="0" y="15822"/>
                </a:cubicBezTo>
                <a:cubicBezTo>
                  <a:pt x="0" y="18986"/>
                  <a:pt x="1892" y="21600"/>
                  <a:pt x="4182" y="21600"/>
                </a:cubicBezTo>
                <a:lnTo>
                  <a:pt x="15900" y="21600"/>
                </a:lnTo>
                <a:cubicBezTo>
                  <a:pt x="19043" y="21600"/>
                  <a:pt x="21600" y="18052"/>
                  <a:pt x="21555" y="13708"/>
                </a:cubicBezTo>
                <a:cubicBezTo>
                  <a:pt x="21555" y="10358"/>
                  <a:pt x="20079" y="7438"/>
                  <a:pt x="17878" y="6321"/>
                </a:cubicBezTo>
                <a:cubicBezTo>
                  <a:pt x="16621" y="2474"/>
                  <a:pt x="13876" y="0"/>
                  <a:pt x="10778" y="0"/>
                </a:cubicBezTo>
                <a:close/>
                <a:moveTo>
                  <a:pt x="10778" y="1551"/>
                </a:moveTo>
                <a:cubicBezTo>
                  <a:pt x="13472" y="1551"/>
                  <a:pt x="15891" y="3789"/>
                  <a:pt x="16924" y="7387"/>
                </a:cubicBezTo>
                <a:cubicBezTo>
                  <a:pt x="16969" y="7573"/>
                  <a:pt x="17109" y="7752"/>
                  <a:pt x="17289" y="7814"/>
                </a:cubicBezTo>
                <a:cubicBezTo>
                  <a:pt x="19175" y="8621"/>
                  <a:pt x="20432" y="11037"/>
                  <a:pt x="20432" y="13767"/>
                </a:cubicBezTo>
                <a:cubicBezTo>
                  <a:pt x="20432" y="17241"/>
                  <a:pt x="18414" y="20049"/>
                  <a:pt x="15900" y="20049"/>
                </a:cubicBezTo>
                <a:lnTo>
                  <a:pt x="4182" y="20049"/>
                </a:lnTo>
                <a:cubicBezTo>
                  <a:pt x="2476" y="20049"/>
                  <a:pt x="1123" y="18118"/>
                  <a:pt x="1123" y="15822"/>
                </a:cubicBezTo>
                <a:cubicBezTo>
                  <a:pt x="1123" y="13774"/>
                  <a:pt x="2153" y="12045"/>
                  <a:pt x="3635" y="11673"/>
                </a:cubicBezTo>
                <a:cubicBezTo>
                  <a:pt x="3949" y="11548"/>
                  <a:pt x="4126" y="11234"/>
                  <a:pt x="4126" y="10800"/>
                </a:cubicBezTo>
                <a:lnTo>
                  <a:pt x="4126" y="10742"/>
                </a:lnTo>
                <a:cubicBezTo>
                  <a:pt x="4126" y="5654"/>
                  <a:pt x="7095" y="1551"/>
                  <a:pt x="10778" y="1551"/>
                </a:cubicBezTo>
                <a:close/>
                <a:moveTo>
                  <a:pt x="9122" y="6205"/>
                </a:moveTo>
                <a:cubicBezTo>
                  <a:pt x="8807" y="6205"/>
                  <a:pt x="8532" y="6585"/>
                  <a:pt x="8532" y="7019"/>
                </a:cubicBezTo>
                <a:cubicBezTo>
                  <a:pt x="8532" y="7453"/>
                  <a:pt x="8807" y="7814"/>
                  <a:pt x="9122" y="7814"/>
                </a:cubicBezTo>
                <a:lnTo>
                  <a:pt x="12756" y="7814"/>
                </a:lnTo>
                <a:cubicBezTo>
                  <a:pt x="13071" y="7814"/>
                  <a:pt x="13332" y="7515"/>
                  <a:pt x="13332" y="7019"/>
                </a:cubicBezTo>
                <a:cubicBezTo>
                  <a:pt x="13332" y="6585"/>
                  <a:pt x="13071" y="6205"/>
                  <a:pt x="12756" y="6205"/>
                </a:cubicBezTo>
                <a:lnTo>
                  <a:pt x="9122" y="6205"/>
                </a:lnTo>
                <a:close/>
                <a:moveTo>
                  <a:pt x="9122" y="9927"/>
                </a:moveTo>
                <a:cubicBezTo>
                  <a:pt x="8807" y="9927"/>
                  <a:pt x="8532" y="10307"/>
                  <a:pt x="8532" y="10742"/>
                </a:cubicBezTo>
                <a:cubicBezTo>
                  <a:pt x="8532" y="11176"/>
                  <a:pt x="8807" y="11537"/>
                  <a:pt x="9122" y="11537"/>
                </a:cubicBezTo>
                <a:lnTo>
                  <a:pt x="12756" y="11537"/>
                </a:lnTo>
                <a:cubicBezTo>
                  <a:pt x="13071" y="11537"/>
                  <a:pt x="13332" y="11238"/>
                  <a:pt x="13332" y="10742"/>
                </a:cubicBezTo>
                <a:cubicBezTo>
                  <a:pt x="13332" y="10308"/>
                  <a:pt x="13071" y="9927"/>
                  <a:pt x="12756" y="9927"/>
                </a:cubicBezTo>
                <a:lnTo>
                  <a:pt x="9122" y="9927"/>
                </a:lnTo>
                <a:close/>
                <a:moveTo>
                  <a:pt x="9122" y="13650"/>
                </a:moveTo>
                <a:cubicBezTo>
                  <a:pt x="8807" y="13650"/>
                  <a:pt x="8532" y="14030"/>
                  <a:pt x="8532" y="14465"/>
                </a:cubicBezTo>
                <a:cubicBezTo>
                  <a:pt x="8532" y="14899"/>
                  <a:pt x="8807" y="15260"/>
                  <a:pt x="9122" y="15260"/>
                </a:cubicBezTo>
                <a:lnTo>
                  <a:pt x="12756" y="15260"/>
                </a:lnTo>
                <a:cubicBezTo>
                  <a:pt x="13071" y="15260"/>
                  <a:pt x="13332" y="14899"/>
                  <a:pt x="13332" y="14465"/>
                </a:cubicBezTo>
                <a:cubicBezTo>
                  <a:pt x="13332" y="14030"/>
                  <a:pt x="13071" y="13650"/>
                  <a:pt x="12756" y="13650"/>
                </a:cubicBezTo>
                <a:lnTo>
                  <a:pt x="9122" y="1365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8" name="Shape"/>
          <p:cNvSpPr/>
          <p:nvPr/>
        </p:nvSpPr>
        <p:spPr>
          <a:xfrm>
            <a:off x="6070600" y="10015767"/>
            <a:ext cx="609600" cy="610792"/>
          </a:xfrm>
          <a:custGeom>
            <a:avLst/>
            <a:gdLst/>
            <a:ahLst/>
            <a:cxnLst>
              <a:cxn ang="0">
                <a:pos x="wd2" y="hd2"/>
              </a:cxn>
              <a:cxn ang="5400000">
                <a:pos x="wd2" y="hd2"/>
              </a:cxn>
              <a:cxn ang="10800000">
                <a:pos x="wd2" y="hd2"/>
              </a:cxn>
              <a:cxn ang="16200000">
                <a:pos x="wd2" y="hd2"/>
              </a:cxn>
            </a:cxnLst>
            <a:rect l="0" t="0" r="r" b="b"/>
            <a:pathLst>
              <a:path w="21600" h="21600" extrusionOk="0">
                <a:moveTo>
                  <a:pt x="10477" y="0"/>
                </a:moveTo>
                <a:cubicBezTo>
                  <a:pt x="10162" y="0"/>
                  <a:pt x="9886" y="275"/>
                  <a:pt x="9886" y="589"/>
                </a:cubicBezTo>
                <a:lnTo>
                  <a:pt x="9886" y="9389"/>
                </a:lnTo>
                <a:lnTo>
                  <a:pt x="7284" y="6779"/>
                </a:lnTo>
                <a:cubicBezTo>
                  <a:pt x="7059" y="6554"/>
                  <a:pt x="6694" y="6554"/>
                  <a:pt x="6469" y="6779"/>
                </a:cubicBezTo>
                <a:cubicBezTo>
                  <a:pt x="6244" y="7004"/>
                  <a:pt x="6244" y="7368"/>
                  <a:pt x="6469" y="7593"/>
                </a:cubicBezTo>
                <a:lnTo>
                  <a:pt x="10069" y="11186"/>
                </a:lnTo>
                <a:cubicBezTo>
                  <a:pt x="10114" y="11186"/>
                  <a:pt x="10207" y="11267"/>
                  <a:pt x="10252" y="11312"/>
                </a:cubicBezTo>
                <a:cubicBezTo>
                  <a:pt x="10342" y="11357"/>
                  <a:pt x="10387" y="11368"/>
                  <a:pt x="10477" y="11368"/>
                </a:cubicBezTo>
                <a:cubicBezTo>
                  <a:pt x="10567" y="11368"/>
                  <a:pt x="10612" y="11357"/>
                  <a:pt x="10702" y="11312"/>
                </a:cubicBezTo>
                <a:cubicBezTo>
                  <a:pt x="10747" y="11312"/>
                  <a:pt x="10839" y="11186"/>
                  <a:pt x="10884" y="11186"/>
                </a:cubicBezTo>
                <a:lnTo>
                  <a:pt x="14484" y="7593"/>
                </a:lnTo>
                <a:cubicBezTo>
                  <a:pt x="14709" y="7368"/>
                  <a:pt x="14709" y="7004"/>
                  <a:pt x="14484" y="6779"/>
                </a:cubicBezTo>
                <a:cubicBezTo>
                  <a:pt x="14259" y="6554"/>
                  <a:pt x="13894" y="6554"/>
                  <a:pt x="13669" y="6779"/>
                </a:cubicBezTo>
                <a:lnTo>
                  <a:pt x="11053" y="9389"/>
                </a:lnTo>
                <a:lnTo>
                  <a:pt x="11053" y="589"/>
                </a:lnTo>
                <a:cubicBezTo>
                  <a:pt x="11053" y="275"/>
                  <a:pt x="10792" y="0"/>
                  <a:pt x="10477" y="0"/>
                </a:cubicBezTo>
                <a:close/>
                <a:moveTo>
                  <a:pt x="15834" y="0"/>
                </a:moveTo>
                <a:cubicBezTo>
                  <a:pt x="15519" y="0"/>
                  <a:pt x="15258" y="275"/>
                  <a:pt x="15258" y="589"/>
                </a:cubicBezTo>
                <a:cubicBezTo>
                  <a:pt x="15258" y="904"/>
                  <a:pt x="15519" y="1165"/>
                  <a:pt x="15834" y="1165"/>
                </a:cubicBezTo>
                <a:lnTo>
                  <a:pt x="20391" y="1207"/>
                </a:lnTo>
                <a:lnTo>
                  <a:pt x="20391" y="20435"/>
                </a:lnTo>
                <a:lnTo>
                  <a:pt x="1125" y="20435"/>
                </a:lnTo>
                <a:lnTo>
                  <a:pt x="1125" y="1207"/>
                </a:lnTo>
                <a:lnTo>
                  <a:pt x="5667" y="1207"/>
                </a:lnTo>
                <a:cubicBezTo>
                  <a:pt x="5982" y="1207"/>
                  <a:pt x="6258" y="946"/>
                  <a:pt x="6258" y="632"/>
                </a:cubicBezTo>
                <a:cubicBezTo>
                  <a:pt x="6258" y="317"/>
                  <a:pt x="5982" y="42"/>
                  <a:pt x="5667" y="42"/>
                </a:cubicBezTo>
                <a:lnTo>
                  <a:pt x="0" y="42"/>
                </a:lnTo>
                <a:lnTo>
                  <a:pt x="0" y="21600"/>
                </a:lnTo>
                <a:lnTo>
                  <a:pt x="21600" y="21600"/>
                </a:lnTo>
                <a:lnTo>
                  <a:pt x="21600" y="84"/>
                </a:lnTo>
                <a:lnTo>
                  <a:pt x="15834" y="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9" name="Shape"/>
          <p:cNvSpPr/>
          <p:nvPr/>
        </p:nvSpPr>
        <p:spPr>
          <a:xfrm>
            <a:off x="4762500" y="10015767"/>
            <a:ext cx="609600" cy="61357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485" y="0"/>
                  <a:pt x="10209" y="274"/>
                  <a:pt x="10209" y="587"/>
                </a:cubicBezTo>
                <a:lnTo>
                  <a:pt x="10209" y="9347"/>
                </a:lnTo>
                <a:lnTo>
                  <a:pt x="7608" y="6748"/>
                </a:lnTo>
                <a:cubicBezTo>
                  <a:pt x="7383" y="6525"/>
                  <a:pt x="7017" y="6525"/>
                  <a:pt x="6792" y="6748"/>
                </a:cubicBezTo>
                <a:cubicBezTo>
                  <a:pt x="6567" y="6972"/>
                  <a:pt x="6567" y="7335"/>
                  <a:pt x="6792" y="7559"/>
                </a:cubicBezTo>
                <a:lnTo>
                  <a:pt x="10392" y="11135"/>
                </a:lnTo>
                <a:cubicBezTo>
                  <a:pt x="10437" y="11135"/>
                  <a:pt x="10530" y="11216"/>
                  <a:pt x="10575" y="11261"/>
                </a:cubicBezTo>
                <a:cubicBezTo>
                  <a:pt x="10665" y="11306"/>
                  <a:pt x="10710" y="11317"/>
                  <a:pt x="10800" y="11317"/>
                </a:cubicBezTo>
                <a:cubicBezTo>
                  <a:pt x="10890" y="11317"/>
                  <a:pt x="10935" y="11306"/>
                  <a:pt x="11025" y="11261"/>
                </a:cubicBezTo>
                <a:cubicBezTo>
                  <a:pt x="11070" y="11261"/>
                  <a:pt x="11163" y="11135"/>
                  <a:pt x="11208" y="11135"/>
                </a:cubicBezTo>
                <a:lnTo>
                  <a:pt x="14808" y="7559"/>
                </a:lnTo>
                <a:cubicBezTo>
                  <a:pt x="15033" y="7335"/>
                  <a:pt x="15033" y="6972"/>
                  <a:pt x="14808" y="6748"/>
                </a:cubicBezTo>
                <a:cubicBezTo>
                  <a:pt x="14583" y="6525"/>
                  <a:pt x="14217" y="6525"/>
                  <a:pt x="13992" y="6748"/>
                </a:cubicBezTo>
                <a:lnTo>
                  <a:pt x="11391" y="9347"/>
                </a:lnTo>
                <a:lnTo>
                  <a:pt x="11391" y="587"/>
                </a:lnTo>
                <a:cubicBezTo>
                  <a:pt x="11391" y="274"/>
                  <a:pt x="11115" y="0"/>
                  <a:pt x="10800" y="0"/>
                </a:cubicBezTo>
                <a:close/>
                <a:moveTo>
                  <a:pt x="591" y="10283"/>
                </a:moveTo>
                <a:cubicBezTo>
                  <a:pt x="276" y="10283"/>
                  <a:pt x="0" y="10557"/>
                  <a:pt x="0" y="10870"/>
                </a:cubicBezTo>
                <a:lnTo>
                  <a:pt x="0" y="21600"/>
                </a:lnTo>
                <a:lnTo>
                  <a:pt x="21600" y="21600"/>
                </a:lnTo>
                <a:lnTo>
                  <a:pt x="21600" y="10870"/>
                </a:lnTo>
                <a:cubicBezTo>
                  <a:pt x="21600" y="10512"/>
                  <a:pt x="21369" y="10283"/>
                  <a:pt x="21009" y="10283"/>
                </a:cubicBezTo>
                <a:cubicBezTo>
                  <a:pt x="20694" y="10283"/>
                  <a:pt x="20433" y="10557"/>
                  <a:pt x="20433" y="10870"/>
                </a:cubicBezTo>
                <a:lnTo>
                  <a:pt x="20433" y="20426"/>
                </a:lnTo>
                <a:lnTo>
                  <a:pt x="1167" y="20426"/>
                </a:lnTo>
                <a:lnTo>
                  <a:pt x="1167" y="10870"/>
                </a:lnTo>
                <a:cubicBezTo>
                  <a:pt x="1167" y="10557"/>
                  <a:pt x="906" y="10283"/>
                  <a:pt x="591" y="1028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0" name="Shape"/>
          <p:cNvSpPr/>
          <p:nvPr/>
        </p:nvSpPr>
        <p:spPr>
          <a:xfrm>
            <a:off x="3454400" y="10015766"/>
            <a:ext cx="596900" cy="607221"/>
          </a:xfrm>
          <a:custGeom>
            <a:avLst/>
            <a:gdLst/>
            <a:ahLst/>
            <a:cxnLst>
              <a:cxn ang="0">
                <a:pos x="wd2" y="hd2"/>
              </a:cxn>
              <a:cxn ang="5400000">
                <a:pos x="wd2" y="hd2"/>
              </a:cxn>
              <a:cxn ang="10800000">
                <a:pos x="wd2" y="hd2"/>
              </a:cxn>
              <a:cxn ang="16200000">
                <a:pos x="wd2" y="hd2"/>
              </a:cxn>
            </a:cxnLst>
            <a:rect l="0" t="0" r="r" b="b"/>
            <a:pathLst>
              <a:path w="21600" h="21597" extrusionOk="0">
                <a:moveTo>
                  <a:pt x="10771" y="0"/>
                </a:moveTo>
                <a:cubicBezTo>
                  <a:pt x="10679" y="0"/>
                  <a:pt x="10587" y="-3"/>
                  <a:pt x="10541" y="42"/>
                </a:cubicBezTo>
                <a:cubicBezTo>
                  <a:pt x="10496" y="42"/>
                  <a:pt x="10415" y="183"/>
                  <a:pt x="10369" y="183"/>
                </a:cubicBezTo>
                <a:lnTo>
                  <a:pt x="6779" y="3698"/>
                </a:lnTo>
                <a:cubicBezTo>
                  <a:pt x="6549" y="3924"/>
                  <a:pt x="6549" y="4291"/>
                  <a:pt x="6779" y="4517"/>
                </a:cubicBezTo>
                <a:cubicBezTo>
                  <a:pt x="6871" y="4607"/>
                  <a:pt x="7014" y="4658"/>
                  <a:pt x="7152" y="4658"/>
                </a:cubicBezTo>
                <a:cubicBezTo>
                  <a:pt x="7290" y="4658"/>
                  <a:pt x="7462" y="4610"/>
                  <a:pt x="7554" y="4475"/>
                </a:cubicBezTo>
                <a:lnTo>
                  <a:pt x="10182" y="1891"/>
                </a:lnTo>
                <a:lnTo>
                  <a:pt x="10182" y="10530"/>
                </a:lnTo>
                <a:cubicBezTo>
                  <a:pt x="10182" y="10846"/>
                  <a:pt x="10450" y="11109"/>
                  <a:pt x="10771" y="11109"/>
                </a:cubicBezTo>
                <a:cubicBezTo>
                  <a:pt x="11093" y="11109"/>
                  <a:pt x="11374" y="10846"/>
                  <a:pt x="11374" y="10530"/>
                </a:cubicBezTo>
                <a:lnTo>
                  <a:pt x="11374" y="1891"/>
                </a:lnTo>
                <a:lnTo>
                  <a:pt x="13988" y="4475"/>
                </a:lnTo>
                <a:cubicBezTo>
                  <a:pt x="14126" y="4610"/>
                  <a:pt x="14267" y="4658"/>
                  <a:pt x="14405" y="4658"/>
                </a:cubicBezTo>
                <a:cubicBezTo>
                  <a:pt x="14543" y="4658"/>
                  <a:pt x="14729" y="4610"/>
                  <a:pt x="14821" y="4475"/>
                </a:cubicBezTo>
                <a:cubicBezTo>
                  <a:pt x="15051" y="4249"/>
                  <a:pt x="15051" y="3882"/>
                  <a:pt x="14821" y="3656"/>
                </a:cubicBezTo>
                <a:lnTo>
                  <a:pt x="11231" y="141"/>
                </a:lnTo>
                <a:cubicBezTo>
                  <a:pt x="11185" y="141"/>
                  <a:pt x="11104" y="42"/>
                  <a:pt x="11059" y="42"/>
                </a:cubicBezTo>
                <a:cubicBezTo>
                  <a:pt x="10967" y="-3"/>
                  <a:pt x="10863" y="0"/>
                  <a:pt x="10771" y="0"/>
                </a:cubicBezTo>
                <a:close/>
                <a:moveTo>
                  <a:pt x="603" y="10389"/>
                </a:moveTo>
                <a:cubicBezTo>
                  <a:pt x="281" y="10389"/>
                  <a:pt x="0" y="10666"/>
                  <a:pt x="0" y="10982"/>
                </a:cubicBezTo>
                <a:lnTo>
                  <a:pt x="0" y="21597"/>
                </a:lnTo>
                <a:lnTo>
                  <a:pt x="21600" y="21597"/>
                </a:lnTo>
                <a:lnTo>
                  <a:pt x="21600" y="10982"/>
                </a:lnTo>
                <a:cubicBezTo>
                  <a:pt x="21600" y="10621"/>
                  <a:pt x="21319" y="10389"/>
                  <a:pt x="20997" y="10389"/>
                </a:cubicBezTo>
                <a:cubicBezTo>
                  <a:pt x="20675" y="10389"/>
                  <a:pt x="20408" y="10666"/>
                  <a:pt x="20408" y="10982"/>
                </a:cubicBezTo>
                <a:lnTo>
                  <a:pt x="20408" y="20411"/>
                </a:lnTo>
                <a:lnTo>
                  <a:pt x="1192" y="20411"/>
                </a:lnTo>
                <a:lnTo>
                  <a:pt x="1192" y="10982"/>
                </a:lnTo>
                <a:cubicBezTo>
                  <a:pt x="1192" y="10666"/>
                  <a:pt x="925" y="10389"/>
                  <a:pt x="603" y="1038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1" name="Shape"/>
          <p:cNvSpPr/>
          <p:nvPr/>
        </p:nvSpPr>
        <p:spPr>
          <a:xfrm>
            <a:off x="7378700" y="10015697"/>
            <a:ext cx="608410" cy="608480"/>
          </a:xfrm>
          <a:custGeom>
            <a:avLst/>
            <a:gdLst/>
            <a:ahLst/>
            <a:cxnLst>
              <a:cxn ang="0">
                <a:pos x="wd2" y="hd2"/>
              </a:cxn>
              <a:cxn ang="5400000">
                <a:pos x="wd2" y="hd2"/>
              </a:cxn>
              <a:cxn ang="10800000">
                <a:pos x="wd2" y="hd2"/>
              </a:cxn>
              <a:cxn ang="16200000">
                <a:pos x="wd2" y="hd2"/>
              </a:cxn>
            </a:cxnLst>
            <a:rect l="0" t="0" r="r" b="b"/>
            <a:pathLst>
              <a:path w="21600" h="21572" extrusionOk="0">
                <a:moveTo>
                  <a:pt x="0" y="3"/>
                </a:moveTo>
                <a:lnTo>
                  <a:pt x="0" y="21572"/>
                </a:lnTo>
                <a:lnTo>
                  <a:pt x="21600" y="21572"/>
                </a:lnTo>
                <a:lnTo>
                  <a:pt x="21600" y="45"/>
                </a:lnTo>
                <a:lnTo>
                  <a:pt x="15865" y="3"/>
                </a:lnTo>
                <a:cubicBezTo>
                  <a:pt x="15550" y="3"/>
                  <a:pt x="15288" y="279"/>
                  <a:pt x="15288" y="594"/>
                </a:cubicBezTo>
                <a:cubicBezTo>
                  <a:pt x="15288" y="909"/>
                  <a:pt x="15550" y="1171"/>
                  <a:pt x="15865" y="1171"/>
                </a:cubicBezTo>
                <a:lnTo>
                  <a:pt x="20431" y="1213"/>
                </a:lnTo>
                <a:lnTo>
                  <a:pt x="20431" y="20446"/>
                </a:lnTo>
                <a:lnTo>
                  <a:pt x="1127" y="20446"/>
                </a:lnTo>
                <a:lnTo>
                  <a:pt x="1127" y="1171"/>
                </a:lnTo>
                <a:lnTo>
                  <a:pt x="5678" y="1171"/>
                </a:lnTo>
                <a:cubicBezTo>
                  <a:pt x="5994" y="1171"/>
                  <a:pt x="6270" y="909"/>
                  <a:pt x="6270" y="594"/>
                </a:cubicBezTo>
                <a:cubicBezTo>
                  <a:pt x="6270" y="279"/>
                  <a:pt x="5994" y="3"/>
                  <a:pt x="5678" y="3"/>
                </a:cubicBezTo>
                <a:lnTo>
                  <a:pt x="0" y="3"/>
                </a:lnTo>
                <a:close/>
                <a:moveTo>
                  <a:pt x="10455" y="17"/>
                </a:moveTo>
                <a:cubicBezTo>
                  <a:pt x="10365" y="17"/>
                  <a:pt x="10274" y="70"/>
                  <a:pt x="10229" y="115"/>
                </a:cubicBezTo>
                <a:cubicBezTo>
                  <a:pt x="10184" y="160"/>
                  <a:pt x="10134" y="200"/>
                  <a:pt x="10088" y="200"/>
                </a:cubicBezTo>
                <a:lnTo>
                  <a:pt x="6481" y="3802"/>
                </a:lnTo>
                <a:cubicBezTo>
                  <a:pt x="6256" y="4027"/>
                  <a:pt x="6256" y="4393"/>
                  <a:pt x="6481" y="4618"/>
                </a:cubicBezTo>
                <a:cubicBezTo>
                  <a:pt x="6526" y="4708"/>
                  <a:pt x="6667" y="4745"/>
                  <a:pt x="6848" y="4744"/>
                </a:cubicBezTo>
                <a:cubicBezTo>
                  <a:pt x="6983" y="4744"/>
                  <a:pt x="7152" y="4711"/>
                  <a:pt x="7242" y="4576"/>
                </a:cubicBezTo>
                <a:lnTo>
                  <a:pt x="9863" y="1959"/>
                </a:lnTo>
                <a:lnTo>
                  <a:pt x="9863" y="10780"/>
                </a:lnTo>
                <a:cubicBezTo>
                  <a:pt x="9863" y="11096"/>
                  <a:pt x="10139" y="11371"/>
                  <a:pt x="10455" y="11371"/>
                </a:cubicBezTo>
                <a:cubicBezTo>
                  <a:pt x="10770" y="11371"/>
                  <a:pt x="11032" y="11096"/>
                  <a:pt x="11032" y="10780"/>
                </a:cubicBezTo>
                <a:lnTo>
                  <a:pt x="11032" y="1959"/>
                </a:lnTo>
                <a:lnTo>
                  <a:pt x="13653" y="4576"/>
                </a:lnTo>
                <a:cubicBezTo>
                  <a:pt x="13788" y="4711"/>
                  <a:pt x="13927" y="4744"/>
                  <a:pt x="14062" y="4744"/>
                </a:cubicBezTo>
                <a:cubicBezTo>
                  <a:pt x="14197" y="4744"/>
                  <a:pt x="14366" y="4711"/>
                  <a:pt x="14456" y="4576"/>
                </a:cubicBezTo>
                <a:cubicBezTo>
                  <a:pt x="14682" y="4351"/>
                  <a:pt x="14682" y="3985"/>
                  <a:pt x="14456" y="3760"/>
                </a:cubicBezTo>
                <a:lnTo>
                  <a:pt x="10849" y="158"/>
                </a:lnTo>
                <a:cubicBezTo>
                  <a:pt x="10804" y="158"/>
                  <a:pt x="10768" y="73"/>
                  <a:pt x="10723" y="73"/>
                </a:cubicBezTo>
                <a:cubicBezTo>
                  <a:pt x="10632" y="28"/>
                  <a:pt x="10545" y="-28"/>
                  <a:pt x="10455" y="1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2" name="Shape"/>
          <p:cNvSpPr/>
          <p:nvPr/>
        </p:nvSpPr>
        <p:spPr>
          <a:xfrm>
            <a:off x="8674100" y="10015767"/>
            <a:ext cx="608410" cy="607220"/>
          </a:xfrm>
          <a:custGeom>
            <a:avLst/>
            <a:gdLst/>
            <a:ahLst/>
            <a:cxnLst>
              <a:cxn ang="0">
                <a:pos x="wd2" y="hd2"/>
              </a:cxn>
              <a:cxn ang="5400000">
                <a:pos x="wd2" y="hd2"/>
              </a:cxn>
              <a:cxn ang="10800000">
                <a:pos x="wd2" y="hd2"/>
              </a:cxn>
              <a:cxn ang="16200000">
                <a:pos x="wd2" y="hd2"/>
              </a:cxn>
            </a:cxnLst>
            <a:rect l="0" t="0" r="r" b="b"/>
            <a:pathLst>
              <a:path w="21600" h="21600" extrusionOk="0">
                <a:moveTo>
                  <a:pt x="42" y="0"/>
                </a:moveTo>
                <a:lnTo>
                  <a:pt x="0" y="5689"/>
                </a:lnTo>
                <a:cubicBezTo>
                  <a:pt x="0" y="6006"/>
                  <a:pt x="276" y="6282"/>
                  <a:pt x="592" y="6282"/>
                </a:cubicBezTo>
                <a:cubicBezTo>
                  <a:pt x="907" y="6282"/>
                  <a:pt x="1169" y="6006"/>
                  <a:pt x="1169" y="5689"/>
                </a:cubicBezTo>
                <a:lnTo>
                  <a:pt x="1212" y="1129"/>
                </a:lnTo>
                <a:lnTo>
                  <a:pt x="20473" y="1129"/>
                </a:lnTo>
                <a:lnTo>
                  <a:pt x="20473" y="20471"/>
                </a:lnTo>
                <a:lnTo>
                  <a:pt x="1169" y="20471"/>
                </a:lnTo>
                <a:lnTo>
                  <a:pt x="1169" y="15896"/>
                </a:lnTo>
                <a:cubicBezTo>
                  <a:pt x="1169" y="15580"/>
                  <a:pt x="907" y="15318"/>
                  <a:pt x="592" y="15318"/>
                </a:cubicBezTo>
                <a:cubicBezTo>
                  <a:pt x="276" y="15318"/>
                  <a:pt x="0" y="15580"/>
                  <a:pt x="0" y="15896"/>
                </a:cubicBezTo>
                <a:lnTo>
                  <a:pt x="0" y="21600"/>
                </a:lnTo>
                <a:lnTo>
                  <a:pt x="21600" y="21600"/>
                </a:lnTo>
                <a:lnTo>
                  <a:pt x="21600" y="0"/>
                </a:lnTo>
                <a:lnTo>
                  <a:pt x="42" y="0"/>
                </a:lnTo>
                <a:close/>
                <a:moveTo>
                  <a:pt x="7214" y="6776"/>
                </a:moveTo>
                <a:cubicBezTo>
                  <a:pt x="7068" y="6776"/>
                  <a:pt x="6918" y="6833"/>
                  <a:pt x="6805" y="6946"/>
                </a:cubicBezTo>
                <a:cubicBezTo>
                  <a:pt x="6580" y="7172"/>
                  <a:pt x="6580" y="7539"/>
                  <a:pt x="6805" y="7765"/>
                </a:cubicBezTo>
                <a:lnTo>
                  <a:pt x="9426" y="10376"/>
                </a:lnTo>
                <a:lnTo>
                  <a:pt x="592" y="10376"/>
                </a:lnTo>
                <a:cubicBezTo>
                  <a:pt x="276" y="10376"/>
                  <a:pt x="0" y="10608"/>
                  <a:pt x="0" y="10969"/>
                </a:cubicBezTo>
                <a:cubicBezTo>
                  <a:pt x="0" y="11286"/>
                  <a:pt x="276" y="11548"/>
                  <a:pt x="592" y="11548"/>
                </a:cubicBezTo>
                <a:lnTo>
                  <a:pt x="9426" y="11548"/>
                </a:lnTo>
                <a:lnTo>
                  <a:pt x="6805" y="14174"/>
                </a:lnTo>
                <a:cubicBezTo>
                  <a:pt x="6580" y="14400"/>
                  <a:pt x="6580" y="14767"/>
                  <a:pt x="6805" y="14993"/>
                </a:cubicBezTo>
                <a:cubicBezTo>
                  <a:pt x="6941" y="15128"/>
                  <a:pt x="7079" y="15162"/>
                  <a:pt x="7214" y="15162"/>
                </a:cubicBezTo>
                <a:cubicBezTo>
                  <a:pt x="7349" y="15162"/>
                  <a:pt x="7532" y="15129"/>
                  <a:pt x="7623" y="14993"/>
                </a:cubicBezTo>
                <a:lnTo>
                  <a:pt x="11230" y="11379"/>
                </a:lnTo>
                <a:cubicBezTo>
                  <a:pt x="11455" y="11153"/>
                  <a:pt x="11455" y="10786"/>
                  <a:pt x="11230" y="10560"/>
                </a:cubicBezTo>
                <a:lnTo>
                  <a:pt x="7623" y="6946"/>
                </a:lnTo>
                <a:cubicBezTo>
                  <a:pt x="7510" y="6833"/>
                  <a:pt x="7361" y="6776"/>
                  <a:pt x="7214" y="677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3" name="Shape"/>
          <p:cNvSpPr/>
          <p:nvPr/>
        </p:nvSpPr>
        <p:spPr>
          <a:xfrm>
            <a:off x="9982200" y="10015767"/>
            <a:ext cx="613172" cy="6084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390" y="21600"/>
                </a:lnTo>
                <a:lnTo>
                  <a:pt x="21432" y="15922"/>
                </a:lnTo>
                <a:cubicBezTo>
                  <a:pt x="21432" y="15606"/>
                  <a:pt x="21158" y="15330"/>
                  <a:pt x="20845" y="15330"/>
                </a:cubicBezTo>
                <a:cubicBezTo>
                  <a:pt x="20532" y="15330"/>
                  <a:pt x="20272" y="15606"/>
                  <a:pt x="20272" y="15922"/>
                </a:cubicBezTo>
                <a:lnTo>
                  <a:pt x="20216" y="20473"/>
                </a:lnTo>
                <a:lnTo>
                  <a:pt x="1118" y="20473"/>
                </a:lnTo>
                <a:lnTo>
                  <a:pt x="1118" y="1169"/>
                </a:lnTo>
                <a:lnTo>
                  <a:pt x="20272" y="1169"/>
                </a:lnTo>
                <a:lnTo>
                  <a:pt x="20272" y="5721"/>
                </a:lnTo>
                <a:cubicBezTo>
                  <a:pt x="20272" y="6036"/>
                  <a:pt x="20532" y="6312"/>
                  <a:pt x="20845" y="6312"/>
                </a:cubicBezTo>
                <a:cubicBezTo>
                  <a:pt x="21158" y="6312"/>
                  <a:pt x="21432" y="6036"/>
                  <a:pt x="21432" y="5721"/>
                </a:cubicBezTo>
                <a:lnTo>
                  <a:pt x="21432" y="0"/>
                </a:lnTo>
                <a:lnTo>
                  <a:pt x="0" y="0"/>
                </a:lnTo>
                <a:close/>
                <a:moveTo>
                  <a:pt x="14442" y="6763"/>
                </a:moveTo>
                <a:cubicBezTo>
                  <a:pt x="14297" y="6763"/>
                  <a:pt x="14148" y="6820"/>
                  <a:pt x="14037" y="6932"/>
                </a:cubicBezTo>
                <a:lnTo>
                  <a:pt x="10457" y="10539"/>
                </a:lnTo>
                <a:cubicBezTo>
                  <a:pt x="10234" y="10765"/>
                  <a:pt x="10234" y="11131"/>
                  <a:pt x="10457" y="11357"/>
                </a:cubicBezTo>
                <a:lnTo>
                  <a:pt x="14037" y="14964"/>
                </a:lnTo>
                <a:cubicBezTo>
                  <a:pt x="14171" y="15099"/>
                  <a:pt x="14308" y="15133"/>
                  <a:pt x="14442" y="15133"/>
                </a:cubicBezTo>
                <a:cubicBezTo>
                  <a:pt x="14576" y="15133"/>
                  <a:pt x="14758" y="15099"/>
                  <a:pt x="14847" y="14964"/>
                </a:cubicBezTo>
                <a:cubicBezTo>
                  <a:pt x="15071" y="14738"/>
                  <a:pt x="15071" y="14372"/>
                  <a:pt x="14847" y="14146"/>
                </a:cubicBezTo>
                <a:lnTo>
                  <a:pt x="12247" y="11526"/>
                </a:lnTo>
                <a:lnTo>
                  <a:pt x="21013" y="11526"/>
                </a:lnTo>
                <a:cubicBezTo>
                  <a:pt x="21326" y="11481"/>
                  <a:pt x="21600" y="11263"/>
                  <a:pt x="21600" y="10948"/>
                </a:cubicBezTo>
                <a:cubicBezTo>
                  <a:pt x="21600" y="10632"/>
                  <a:pt x="21326" y="10356"/>
                  <a:pt x="21013" y="10356"/>
                </a:cubicBezTo>
                <a:lnTo>
                  <a:pt x="12247" y="10356"/>
                </a:lnTo>
                <a:lnTo>
                  <a:pt x="14847" y="7750"/>
                </a:lnTo>
                <a:cubicBezTo>
                  <a:pt x="15071" y="7524"/>
                  <a:pt x="15071" y="7158"/>
                  <a:pt x="14847" y="6932"/>
                </a:cubicBezTo>
                <a:cubicBezTo>
                  <a:pt x="14736" y="6820"/>
                  <a:pt x="14587" y="6763"/>
                  <a:pt x="14442" y="676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4" name="Shape"/>
          <p:cNvSpPr/>
          <p:nvPr/>
        </p:nvSpPr>
        <p:spPr>
          <a:xfrm>
            <a:off x="11290300" y="10015767"/>
            <a:ext cx="608410" cy="613173"/>
          </a:xfrm>
          <a:custGeom>
            <a:avLst/>
            <a:gdLst/>
            <a:ahLst/>
            <a:cxnLst>
              <a:cxn ang="0">
                <a:pos x="wd2" y="hd2"/>
              </a:cxn>
              <a:cxn ang="5400000">
                <a:pos x="wd2" y="hd2"/>
              </a:cxn>
              <a:cxn ang="10800000">
                <a:pos x="wd2" y="hd2"/>
              </a:cxn>
              <a:cxn ang="16200000">
                <a:pos x="wd2" y="hd2"/>
              </a:cxn>
            </a:cxnLst>
            <a:rect l="0" t="0" r="r" b="b"/>
            <a:pathLst>
              <a:path w="21600" h="21544" extrusionOk="0">
                <a:moveTo>
                  <a:pt x="0" y="0"/>
                </a:moveTo>
                <a:lnTo>
                  <a:pt x="0" y="21377"/>
                </a:lnTo>
                <a:lnTo>
                  <a:pt x="5678" y="21419"/>
                </a:lnTo>
                <a:cubicBezTo>
                  <a:pt x="5994" y="21419"/>
                  <a:pt x="6270" y="21145"/>
                  <a:pt x="6270" y="20833"/>
                </a:cubicBezTo>
                <a:cubicBezTo>
                  <a:pt x="6270" y="20521"/>
                  <a:pt x="5994" y="20261"/>
                  <a:pt x="5678" y="20261"/>
                </a:cubicBezTo>
                <a:lnTo>
                  <a:pt x="1127" y="20219"/>
                </a:lnTo>
                <a:lnTo>
                  <a:pt x="1127" y="1116"/>
                </a:lnTo>
                <a:lnTo>
                  <a:pt x="20473" y="1116"/>
                </a:lnTo>
                <a:lnTo>
                  <a:pt x="20473" y="20261"/>
                </a:lnTo>
                <a:lnTo>
                  <a:pt x="15922" y="20261"/>
                </a:lnTo>
                <a:cubicBezTo>
                  <a:pt x="15606" y="20261"/>
                  <a:pt x="15330" y="20521"/>
                  <a:pt x="15330" y="20833"/>
                </a:cubicBezTo>
                <a:cubicBezTo>
                  <a:pt x="15330" y="21145"/>
                  <a:pt x="15606" y="21419"/>
                  <a:pt x="15922" y="21419"/>
                </a:cubicBezTo>
                <a:lnTo>
                  <a:pt x="21600" y="21419"/>
                </a:lnTo>
                <a:lnTo>
                  <a:pt x="21600" y="0"/>
                </a:lnTo>
                <a:lnTo>
                  <a:pt x="0" y="0"/>
                </a:lnTo>
                <a:close/>
                <a:moveTo>
                  <a:pt x="10948" y="10263"/>
                </a:moveTo>
                <a:cubicBezTo>
                  <a:pt x="10632" y="10263"/>
                  <a:pt x="10356" y="10536"/>
                  <a:pt x="10356" y="10849"/>
                </a:cubicBezTo>
                <a:lnTo>
                  <a:pt x="10356" y="19592"/>
                </a:lnTo>
                <a:lnTo>
                  <a:pt x="7750" y="16998"/>
                </a:lnTo>
                <a:cubicBezTo>
                  <a:pt x="7524" y="16775"/>
                  <a:pt x="7158" y="16775"/>
                  <a:pt x="6932" y="16998"/>
                </a:cubicBezTo>
                <a:cubicBezTo>
                  <a:pt x="6707" y="17221"/>
                  <a:pt x="6707" y="17584"/>
                  <a:pt x="6932" y="17807"/>
                </a:cubicBezTo>
                <a:lnTo>
                  <a:pt x="10539" y="21377"/>
                </a:lnTo>
                <a:cubicBezTo>
                  <a:pt x="10765" y="21600"/>
                  <a:pt x="11131" y="21600"/>
                  <a:pt x="11357" y="21377"/>
                </a:cubicBezTo>
                <a:lnTo>
                  <a:pt x="14964" y="17807"/>
                </a:lnTo>
                <a:cubicBezTo>
                  <a:pt x="15189" y="17584"/>
                  <a:pt x="15189" y="17221"/>
                  <a:pt x="14964" y="16998"/>
                </a:cubicBezTo>
                <a:cubicBezTo>
                  <a:pt x="14738" y="16731"/>
                  <a:pt x="14372" y="16733"/>
                  <a:pt x="14146" y="16956"/>
                </a:cubicBezTo>
                <a:lnTo>
                  <a:pt x="11526" y="19550"/>
                </a:lnTo>
                <a:lnTo>
                  <a:pt x="11526" y="10849"/>
                </a:lnTo>
                <a:cubicBezTo>
                  <a:pt x="11526" y="10536"/>
                  <a:pt x="11264" y="10263"/>
                  <a:pt x="10948" y="1026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5" name="Shape"/>
          <p:cNvSpPr/>
          <p:nvPr/>
        </p:nvSpPr>
        <p:spPr>
          <a:xfrm>
            <a:off x="12598400" y="10015767"/>
            <a:ext cx="609600" cy="609601"/>
          </a:xfrm>
          <a:custGeom>
            <a:avLst/>
            <a:gdLst/>
            <a:ahLst/>
            <a:cxnLst>
              <a:cxn ang="0">
                <a:pos x="wd2" y="hd2"/>
              </a:cxn>
              <a:cxn ang="5400000">
                <a:pos x="wd2" y="hd2"/>
              </a:cxn>
              <a:cxn ang="10800000">
                <a:pos x="wd2" y="hd2"/>
              </a:cxn>
              <a:cxn ang="16200000">
                <a:pos x="wd2" y="hd2"/>
              </a:cxn>
            </a:cxnLst>
            <a:rect l="0" t="0" r="r" b="b"/>
            <a:pathLst>
              <a:path w="21544" h="21600" extrusionOk="0">
                <a:moveTo>
                  <a:pt x="42" y="0"/>
                </a:moveTo>
                <a:lnTo>
                  <a:pt x="0" y="5667"/>
                </a:lnTo>
                <a:cubicBezTo>
                  <a:pt x="0" y="5982"/>
                  <a:pt x="275" y="6258"/>
                  <a:pt x="589" y="6258"/>
                </a:cubicBezTo>
                <a:cubicBezTo>
                  <a:pt x="903" y="6258"/>
                  <a:pt x="1164" y="5982"/>
                  <a:pt x="1164" y="5667"/>
                </a:cubicBezTo>
                <a:lnTo>
                  <a:pt x="1206" y="1125"/>
                </a:lnTo>
                <a:lnTo>
                  <a:pt x="20422" y="1125"/>
                </a:lnTo>
                <a:lnTo>
                  <a:pt x="20422" y="20433"/>
                </a:lnTo>
                <a:lnTo>
                  <a:pt x="1164" y="20433"/>
                </a:lnTo>
                <a:lnTo>
                  <a:pt x="1164" y="15891"/>
                </a:lnTo>
                <a:cubicBezTo>
                  <a:pt x="1164" y="15576"/>
                  <a:pt x="903" y="15300"/>
                  <a:pt x="589" y="15300"/>
                </a:cubicBezTo>
                <a:cubicBezTo>
                  <a:pt x="275" y="15300"/>
                  <a:pt x="0" y="15576"/>
                  <a:pt x="0" y="15891"/>
                </a:cubicBezTo>
                <a:lnTo>
                  <a:pt x="0" y="21600"/>
                </a:lnTo>
                <a:lnTo>
                  <a:pt x="21544" y="21600"/>
                </a:lnTo>
                <a:lnTo>
                  <a:pt x="21544" y="0"/>
                </a:lnTo>
                <a:lnTo>
                  <a:pt x="42" y="0"/>
                </a:lnTo>
                <a:close/>
                <a:moveTo>
                  <a:pt x="4166" y="6750"/>
                </a:moveTo>
                <a:cubicBezTo>
                  <a:pt x="4020" y="6750"/>
                  <a:pt x="3871" y="6806"/>
                  <a:pt x="3759" y="6919"/>
                </a:cubicBezTo>
                <a:lnTo>
                  <a:pt x="168" y="10519"/>
                </a:lnTo>
                <a:cubicBezTo>
                  <a:pt x="-56" y="10744"/>
                  <a:pt x="-56" y="11109"/>
                  <a:pt x="168" y="11334"/>
                </a:cubicBezTo>
                <a:lnTo>
                  <a:pt x="3759" y="14934"/>
                </a:lnTo>
                <a:cubicBezTo>
                  <a:pt x="3894" y="15069"/>
                  <a:pt x="4031" y="15103"/>
                  <a:pt x="4166" y="15103"/>
                </a:cubicBezTo>
                <a:cubicBezTo>
                  <a:pt x="4300" y="15103"/>
                  <a:pt x="4483" y="15069"/>
                  <a:pt x="4573" y="14934"/>
                </a:cubicBezTo>
                <a:cubicBezTo>
                  <a:pt x="4797" y="14709"/>
                  <a:pt x="4797" y="14344"/>
                  <a:pt x="4573" y="14119"/>
                </a:cubicBezTo>
                <a:lnTo>
                  <a:pt x="1964" y="11503"/>
                </a:lnTo>
                <a:lnTo>
                  <a:pt x="10758" y="11503"/>
                </a:lnTo>
                <a:cubicBezTo>
                  <a:pt x="11072" y="11503"/>
                  <a:pt x="11347" y="11242"/>
                  <a:pt x="11347" y="10927"/>
                </a:cubicBezTo>
                <a:cubicBezTo>
                  <a:pt x="11347" y="10612"/>
                  <a:pt x="11072" y="10336"/>
                  <a:pt x="10758" y="10336"/>
                </a:cubicBezTo>
                <a:lnTo>
                  <a:pt x="1964" y="10336"/>
                </a:lnTo>
                <a:lnTo>
                  <a:pt x="4573" y="7734"/>
                </a:lnTo>
                <a:cubicBezTo>
                  <a:pt x="4797" y="7509"/>
                  <a:pt x="4797" y="7144"/>
                  <a:pt x="4573" y="6919"/>
                </a:cubicBezTo>
                <a:cubicBezTo>
                  <a:pt x="4460" y="6806"/>
                  <a:pt x="4312" y="6750"/>
                  <a:pt x="4166" y="67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6" name="Shape"/>
          <p:cNvSpPr/>
          <p:nvPr/>
        </p:nvSpPr>
        <p:spPr>
          <a:xfrm>
            <a:off x="15214599" y="10016958"/>
            <a:ext cx="609601" cy="607220"/>
          </a:xfrm>
          <a:custGeom>
            <a:avLst/>
            <a:gdLst/>
            <a:ahLst/>
            <a:cxnLst>
              <a:cxn ang="0">
                <a:pos x="wd2" y="hd2"/>
              </a:cxn>
              <a:cxn ang="5400000">
                <a:pos x="wd2" y="hd2"/>
              </a:cxn>
              <a:cxn ang="10800000">
                <a:pos x="wd2" y="hd2"/>
              </a:cxn>
              <a:cxn ang="16200000">
                <a:pos x="wd2" y="hd2"/>
              </a:cxn>
            </a:cxnLst>
            <a:rect l="0" t="0" r="r" b="b"/>
            <a:pathLst>
              <a:path w="21541" h="21600" extrusionOk="0">
                <a:moveTo>
                  <a:pt x="0" y="0"/>
                </a:moveTo>
                <a:lnTo>
                  <a:pt x="0" y="5647"/>
                </a:lnTo>
                <a:cubicBezTo>
                  <a:pt x="0" y="5963"/>
                  <a:pt x="275" y="6240"/>
                  <a:pt x="589" y="6240"/>
                </a:cubicBezTo>
                <a:cubicBezTo>
                  <a:pt x="903" y="6240"/>
                  <a:pt x="1164" y="5963"/>
                  <a:pt x="1164" y="5647"/>
                </a:cubicBezTo>
                <a:lnTo>
                  <a:pt x="1164" y="1129"/>
                </a:lnTo>
                <a:lnTo>
                  <a:pt x="20377" y="1129"/>
                </a:lnTo>
                <a:lnTo>
                  <a:pt x="20377" y="5689"/>
                </a:lnTo>
                <a:cubicBezTo>
                  <a:pt x="20377" y="6006"/>
                  <a:pt x="20638" y="6282"/>
                  <a:pt x="20952" y="6282"/>
                </a:cubicBezTo>
                <a:cubicBezTo>
                  <a:pt x="21266" y="6282"/>
                  <a:pt x="21541" y="6006"/>
                  <a:pt x="21541" y="5689"/>
                </a:cubicBezTo>
                <a:lnTo>
                  <a:pt x="21541" y="0"/>
                </a:lnTo>
                <a:lnTo>
                  <a:pt x="0" y="0"/>
                </a:lnTo>
                <a:close/>
                <a:moveTo>
                  <a:pt x="4165" y="6734"/>
                </a:moveTo>
                <a:cubicBezTo>
                  <a:pt x="4019" y="6734"/>
                  <a:pt x="3871" y="6791"/>
                  <a:pt x="3759" y="6904"/>
                </a:cubicBezTo>
                <a:lnTo>
                  <a:pt x="168" y="10518"/>
                </a:lnTo>
                <a:cubicBezTo>
                  <a:pt x="-56" y="10744"/>
                  <a:pt x="-56" y="11111"/>
                  <a:pt x="168" y="11336"/>
                </a:cubicBezTo>
                <a:lnTo>
                  <a:pt x="3759" y="14951"/>
                </a:lnTo>
                <a:cubicBezTo>
                  <a:pt x="3893" y="15086"/>
                  <a:pt x="4031" y="15120"/>
                  <a:pt x="4165" y="15120"/>
                </a:cubicBezTo>
                <a:cubicBezTo>
                  <a:pt x="4300" y="15120"/>
                  <a:pt x="4482" y="15086"/>
                  <a:pt x="4572" y="14951"/>
                </a:cubicBezTo>
                <a:cubicBezTo>
                  <a:pt x="4796" y="14725"/>
                  <a:pt x="4796" y="14358"/>
                  <a:pt x="4572" y="14132"/>
                </a:cubicBezTo>
                <a:lnTo>
                  <a:pt x="1963" y="11506"/>
                </a:lnTo>
                <a:lnTo>
                  <a:pt x="19508" y="11506"/>
                </a:lnTo>
                <a:lnTo>
                  <a:pt x="16913" y="14132"/>
                </a:lnTo>
                <a:cubicBezTo>
                  <a:pt x="16689" y="14358"/>
                  <a:pt x="16689" y="14725"/>
                  <a:pt x="16913" y="14951"/>
                </a:cubicBezTo>
                <a:cubicBezTo>
                  <a:pt x="17048" y="15086"/>
                  <a:pt x="17171" y="15120"/>
                  <a:pt x="17306" y="15120"/>
                </a:cubicBezTo>
                <a:cubicBezTo>
                  <a:pt x="17441" y="15120"/>
                  <a:pt x="17623" y="15086"/>
                  <a:pt x="17713" y="14951"/>
                </a:cubicBezTo>
                <a:lnTo>
                  <a:pt x="21303" y="11336"/>
                </a:lnTo>
                <a:cubicBezTo>
                  <a:pt x="21437" y="11201"/>
                  <a:pt x="21533" y="10969"/>
                  <a:pt x="21443" y="10744"/>
                </a:cubicBezTo>
                <a:cubicBezTo>
                  <a:pt x="21398" y="10653"/>
                  <a:pt x="21348" y="10563"/>
                  <a:pt x="21303" y="10518"/>
                </a:cubicBezTo>
                <a:lnTo>
                  <a:pt x="17713" y="6904"/>
                </a:lnTo>
                <a:cubicBezTo>
                  <a:pt x="17488" y="6678"/>
                  <a:pt x="17138" y="6678"/>
                  <a:pt x="16913" y="6904"/>
                </a:cubicBezTo>
                <a:cubicBezTo>
                  <a:pt x="16689" y="7129"/>
                  <a:pt x="16689" y="7496"/>
                  <a:pt x="16913" y="7722"/>
                </a:cubicBezTo>
                <a:lnTo>
                  <a:pt x="19508" y="10334"/>
                </a:lnTo>
                <a:lnTo>
                  <a:pt x="1963" y="10334"/>
                </a:lnTo>
                <a:lnTo>
                  <a:pt x="4572" y="7722"/>
                </a:lnTo>
                <a:cubicBezTo>
                  <a:pt x="4796" y="7496"/>
                  <a:pt x="4796" y="7129"/>
                  <a:pt x="4572" y="6904"/>
                </a:cubicBezTo>
                <a:cubicBezTo>
                  <a:pt x="4460" y="6791"/>
                  <a:pt x="4311" y="6734"/>
                  <a:pt x="4165" y="6734"/>
                </a:cubicBezTo>
                <a:close/>
                <a:moveTo>
                  <a:pt x="589" y="15318"/>
                </a:moveTo>
                <a:cubicBezTo>
                  <a:pt x="275" y="15318"/>
                  <a:pt x="0" y="15594"/>
                  <a:pt x="0" y="15911"/>
                </a:cubicBezTo>
                <a:lnTo>
                  <a:pt x="0" y="21600"/>
                </a:lnTo>
                <a:lnTo>
                  <a:pt x="21457" y="21600"/>
                </a:lnTo>
                <a:lnTo>
                  <a:pt x="21499" y="15911"/>
                </a:lnTo>
                <a:cubicBezTo>
                  <a:pt x="21544" y="15594"/>
                  <a:pt x="21266" y="15318"/>
                  <a:pt x="20952" y="15318"/>
                </a:cubicBezTo>
                <a:cubicBezTo>
                  <a:pt x="20638" y="15318"/>
                  <a:pt x="20377" y="15594"/>
                  <a:pt x="20377" y="15911"/>
                </a:cubicBezTo>
                <a:lnTo>
                  <a:pt x="20335" y="20471"/>
                </a:lnTo>
                <a:lnTo>
                  <a:pt x="1164" y="20471"/>
                </a:lnTo>
                <a:lnTo>
                  <a:pt x="1164" y="15911"/>
                </a:lnTo>
                <a:cubicBezTo>
                  <a:pt x="1164" y="15594"/>
                  <a:pt x="903" y="15318"/>
                  <a:pt x="589" y="1531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7" name="Shape"/>
          <p:cNvSpPr/>
          <p:nvPr/>
        </p:nvSpPr>
        <p:spPr>
          <a:xfrm>
            <a:off x="13906500" y="10015767"/>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558" y="21600"/>
                </a:lnTo>
                <a:lnTo>
                  <a:pt x="21600" y="15933"/>
                </a:lnTo>
                <a:cubicBezTo>
                  <a:pt x="21600" y="15618"/>
                  <a:pt x="21324" y="15342"/>
                  <a:pt x="21009" y="15342"/>
                </a:cubicBezTo>
                <a:cubicBezTo>
                  <a:pt x="20694" y="15342"/>
                  <a:pt x="20433" y="15618"/>
                  <a:pt x="20433" y="15933"/>
                </a:cubicBezTo>
                <a:lnTo>
                  <a:pt x="20391" y="20475"/>
                </a:lnTo>
                <a:lnTo>
                  <a:pt x="1125" y="20475"/>
                </a:lnTo>
                <a:lnTo>
                  <a:pt x="1125" y="1167"/>
                </a:lnTo>
                <a:lnTo>
                  <a:pt x="20433" y="1167"/>
                </a:lnTo>
                <a:lnTo>
                  <a:pt x="20433" y="5709"/>
                </a:lnTo>
                <a:cubicBezTo>
                  <a:pt x="20433" y="6024"/>
                  <a:pt x="20694" y="6300"/>
                  <a:pt x="21009" y="6300"/>
                </a:cubicBezTo>
                <a:cubicBezTo>
                  <a:pt x="21324" y="6300"/>
                  <a:pt x="21600" y="6024"/>
                  <a:pt x="21600" y="5709"/>
                </a:cubicBezTo>
                <a:lnTo>
                  <a:pt x="21600" y="0"/>
                </a:lnTo>
                <a:lnTo>
                  <a:pt x="0" y="0"/>
                </a:lnTo>
                <a:close/>
                <a:moveTo>
                  <a:pt x="17100" y="6750"/>
                </a:moveTo>
                <a:cubicBezTo>
                  <a:pt x="16954" y="6750"/>
                  <a:pt x="16805" y="6806"/>
                  <a:pt x="16692" y="6919"/>
                </a:cubicBezTo>
                <a:cubicBezTo>
                  <a:pt x="16467" y="7144"/>
                  <a:pt x="16467" y="7509"/>
                  <a:pt x="16692" y="7734"/>
                </a:cubicBezTo>
                <a:lnTo>
                  <a:pt x="19308" y="10336"/>
                </a:lnTo>
                <a:lnTo>
                  <a:pt x="10491" y="10336"/>
                </a:lnTo>
                <a:cubicBezTo>
                  <a:pt x="10176" y="10336"/>
                  <a:pt x="9900" y="10612"/>
                  <a:pt x="9900" y="10927"/>
                </a:cubicBezTo>
                <a:cubicBezTo>
                  <a:pt x="9900" y="11242"/>
                  <a:pt x="10176" y="11503"/>
                  <a:pt x="10491" y="11503"/>
                </a:cubicBezTo>
                <a:lnTo>
                  <a:pt x="19308" y="11503"/>
                </a:lnTo>
                <a:lnTo>
                  <a:pt x="16692" y="14119"/>
                </a:lnTo>
                <a:cubicBezTo>
                  <a:pt x="16467" y="14344"/>
                  <a:pt x="16467" y="14709"/>
                  <a:pt x="16692" y="14934"/>
                </a:cubicBezTo>
                <a:cubicBezTo>
                  <a:pt x="16827" y="15069"/>
                  <a:pt x="16965" y="15103"/>
                  <a:pt x="17100" y="15103"/>
                </a:cubicBezTo>
                <a:cubicBezTo>
                  <a:pt x="17235" y="15103"/>
                  <a:pt x="17418" y="15069"/>
                  <a:pt x="17508" y="14934"/>
                </a:cubicBezTo>
                <a:lnTo>
                  <a:pt x="21108" y="11334"/>
                </a:lnTo>
                <a:cubicBezTo>
                  <a:pt x="21333" y="11109"/>
                  <a:pt x="21333" y="10744"/>
                  <a:pt x="21108" y="10519"/>
                </a:cubicBezTo>
                <a:lnTo>
                  <a:pt x="17508" y="6919"/>
                </a:lnTo>
                <a:cubicBezTo>
                  <a:pt x="17395" y="6806"/>
                  <a:pt x="17246" y="6750"/>
                  <a:pt x="17100" y="67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8" name="Shape"/>
          <p:cNvSpPr/>
          <p:nvPr/>
        </p:nvSpPr>
        <p:spPr>
          <a:xfrm>
            <a:off x="16522700" y="10015766"/>
            <a:ext cx="608410" cy="609604"/>
          </a:xfrm>
          <a:custGeom>
            <a:avLst/>
            <a:gdLst/>
            <a:ahLst/>
            <a:cxnLst>
              <a:cxn ang="0">
                <a:pos x="wd2" y="hd2"/>
              </a:cxn>
              <a:cxn ang="5400000">
                <a:pos x="wd2" y="hd2"/>
              </a:cxn>
              <a:cxn ang="10800000">
                <a:pos x="wd2" y="hd2"/>
              </a:cxn>
              <a:cxn ang="16200000">
                <a:pos x="wd2" y="hd2"/>
              </a:cxn>
            </a:cxnLst>
            <a:rect l="0" t="0" r="r" b="b"/>
            <a:pathLst>
              <a:path w="21600" h="21595" extrusionOk="0">
                <a:moveTo>
                  <a:pt x="0" y="0"/>
                </a:moveTo>
                <a:lnTo>
                  <a:pt x="0" y="21510"/>
                </a:lnTo>
                <a:lnTo>
                  <a:pt x="5678" y="21552"/>
                </a:lnTo>
                <a:cubicBezTo>
                  <a:pt x="5994" y="21552"/>
                  <a:pt x="6270" y="21276"/>
                  <a:pt x="6270" y="20962"/>
                </a:cubicBezTo>
                <a:cubicBezTo>
                  <a:pt x="6270" y="20647"/>
                  <a:pt x="5994" y="20385"/>
                  <a:pt x="5678" y="20385"/>
                </a:cubicBezTo>
                <a:lnTo>
                  <a:pt x="1127" y="20329"/>
                </a:lnTo>
                <a:lnTo>
                  <a:pt x="1127" y="1124"/>
                </a:lnTo>
                <a:lnTo>
                  <a:pt x="5678" y="1124"/>
                </a:lnTo>
                <a:lnTo>
                  <a:pt x="5678" y="1167"/>
                </a:lnTo>
                <a:cubicBezTo>
                  <a:pt x="5994" y="1167"/>
                  <a:pt x="6270" y="905"/>
                  <a:pt x="6270" y="590"/>
                </a:cubicBezTo>
                <a:cubicBezTo>
                  <a:pt x="6270" y="275"/>
                  <a:pt x="5994" y="0"/>
                  <a:pt x="5678" y="0"/>
                </a:cubicBezTo>
                <a:lnTo>
                  <a:pt x="0" y="0"/>
                </a:lnTo>
                <a:close/>
                <a:moveTo>
                  <a:pt x="10821" y="0"/>
                </a:moveTo>
                <a:cubicBezTo>
                  <a:pt x="10731" y="0"/>
                  <a:pt x="10686" y="-3"/>
                  <a:pt x="10596" y="42"/>
                </a:cubicBezTo>
                <a:cubicBezTo>
                  <a:pt x="10551" y="42"/>
                  <a:pt x="10500" y="84"/>
                  <a:pt x="10455" y="84"/>
                </a:cubicBezTo>
                <a:cubicBezTo>
                  <a:pt x="10455" y="84"/>
                  <a:pt x="10370" y="182"/>
                  <a:pt x="10370" y="182"/>
                </a:cubicBezTo>
                <a:lnTo>
                  <a:pt x="6763" y="3782"/>
                </a:lnTo>
                <a:cubicBezTo>
                  <a:pt x="6538" y="4007"/>
                  <a:pt x="6538" y="4358"/>
                  <a:pt x="6763" y="4583"/>
                </a:cubicBezTo>
                <a:cubicBezTo>
                  <a:pt x="6898" y="4718"/>
                  <a:pt x="7036" y="4766"/>
                  <a:pt x="7172" y="4766"/>
                </a:cubicBezTo>
                <a:cubicBezTo>
                  <a:pt x="7307" y="4766"/>
                  <a:pt x="7490" y="4718"/>
                  <a:pt x="7580" y="4583"/>
                </a:cubicBezTo>
                <a:lnTo>
                  <a:pt x="10187" y="1982"/>
                </a:lnTo>
                <a:lnTo>
                  <a:pt x="10187" y="10797"/>
                </a:lnTo>
                <a:lnTo>
                  <a:pt x="10187" y="19612"/>
                </a:lnTo>
                <a:lnTo>
                  <a:pt x="7580" y="17011"/>
                </a:lnTo>
                <a:cubicBezTo>
                  <a:pt x="7355" y="16786"/>
                  <a:pt x="6989" y="16786"/>
                  <a:pt x="6763" y="17011"/>
                </a:cubicBezTo>
                <a:cubicBezTo>
                  <a:pt x="6538" y="17236"/>
                  <a:pt x="6538" y="17587"/>
                  <a:pt x="6763" y="17812"/>
                </a:cubicBezTo>
                <a:lnTo>
                  <a:pt x="10370" y="21411"/>
                </a:lnTo>
                <a:cubicBezTo>
                  <a:pt x="10415" y="21411"/>
                  <a:pt x="10508" y="21507"/>
                  <a:pt x="10553" y="21552"/>
                </a:cubicBezTo>
                <a:cubicBezTo>
                  <a:pt x="10644" y="21597"/>
                  <a:pt x="10689" y="21594"/>
                  <a:pt x="10779" y="21594"/>
                </a:cubicBezTo>
                <a:cubicBezTo>
                  <a:pt x="10869" y="21594"/>
                  <a:pt x="10914" y="21597"/>
                  <a:pt x="11004" y="21552"/>
                </a:cubicBezTo>
                <a:cubicBezTo>
                  <a:pt x="11049" y="21552"/>
                  <a:pt x="11142" y="21411"/>
                  <a:pt x="11187" y="21411"/>
                </a:cubicBezTo>
                <a:lnTo>
                  <a:pt x="14795" y="17812"/>
                </a:lnTo>
                <a:cubicBezTo>
                  <a:pt x="15020" y="17587"/>
                  <a:pt x="15020" y="17236"/>
                  <a:pt x="14795" y="17011"/>
                </a:cubicBezTo>
                <a:cubicBezTo>
                  <a:pt x="14614" y="16741"/>
                  <a:pt x="14245" y="16730"/>
                  <a:pt x="14020" y="16955"/>
                </a:cubicBezTo>
                <a:lnTo>
                  <a:pt x="11413" y="19570"/>
                </a:lnTo>
                <a:lnTo>
                  <a:pt x="11413" y="10797"/>
                </a:lnTo>
                <a:lnTo>
                  <a:pt x="11413" y="1982"/>
                </a:lnTo>
                <a:lnTo>
                  <a:pt x="14020" y="4583"/>
                </a:lnTo>
                <a:cubicBezTo>
                  <a:pt x="14155" y="4718"/>
                  <a:pt x="14293" y="4766"/>
                  <a:pt x="14428" y="4766"/>
                </a:cubicBezTo>
                <a:cubicBezTo>
                  <a:pt x="14563" y="4766"/>
                  <a:pt x="14746" y="4718"/>
                  <a:pt x="14837" y="4583"/>
                </a:cubicBezTo>
                <a:cubicBezTo>
                  <a:pt x="15062" y="4358"/>
                  <a:pt x="15062" y="4006"/>
                  <a:pt x="14837" y="3782"/>
                </a:cubicBezTo>
                <a:lnTo>
                  <a:pt x="11230" y="182"/>
                </a:lnTo>
                <a:cubicBezTo>
                  <a:pt x="11140" y="93"/>
                  <a:pt x="10956" y="0"/>
                  <a:pt x="10821" y="0"/>
                </a:cubicBezTo>
                <a:close/>
                <a:moveTo>
                  <a:pt x="15922" y="0"/>
                </a:moveTo>
                <a:cubicBezTo>
                  <a:pt x="15606" y="0"/>
                  <a:pt x="15330" y="275"/>
                  <a:pt x="15330" y="590"/>
                </a:cubicBezTo>
                <a:cubicBezTo>
                  <a:pt x="15330" y="905"/>
                  <a:pt x="15606" y="1167"/>
                  <a:pt x="15922" y="1167"/>
                </a:cubicBezTo>
                <a:lnTo>
                  <a:pt x="20473" y="1167"/>
                </a:lnTo>
                <a:lnTo>
                  <a:pt x="20473" y="20427"/>
                </a:lnTo>
                <a:lnTo>
                  <a:pt x="15922" y="20427"/>
                </a:lnTo>
                <a:cubicBezTo>
                  <a:pt x="15606" y="20427"/>
                  <a:pt x="15330" y="20689"/>
                  <a:pt x="15330" y="21004"/>
                </a:cubicBezTo>
                <a:cubicBezTo>
                  <a:pt x="15330" y="21319"/>
                  <a:pt x="15606" y="21594"/>
                  <a:pt x="15922" y="21594"/>
                </a:cubicBezTo>
                <a:lnTo>
                  <a:pt x="21600" y="21594"/>
                </a:lnTo>
                <a:lnTo>
                  <a:pt x="21600" y="0"/>
                </a:lnTo>
                <a:lnTo>
                  <a:pt x="15922" y="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9" name="Shape"/>
          <p:cNvSpPr/>
          <p:nvPr/>
        </p:nvSpPr>
        <p:spPr>
          <a:xfrm>
            <a:off x="17818100" y="10015767"/>
            <a:ext cx="613569" cy="6135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730"/>
                </a:lnTo>
                <a:cubicBezTo>
                  <a:pt x="0" y="11043"/>
                  <a:pt x="274" y="11317"/>
                  <a:pt x="587" y="11317"/>
                </a:cubicBezTo>
                <a:cubicBezTo>
                  <a:pt x="900" y="11317"/>
                  <a:pt x="1160" y="11043"/>
                  <a:pt x="1160" y="10730"/>
                </a:cubicBezTo>
                <a:lnTo>
                  <a:pt x="1160" y="1160"/>
                </a:lnTo>
                <a:lnTo>
                  <a:pt x="10730" y="1160"/>
                </a:lnTo>
                <a:cubicBezTo>
                  <a:pt x="11088" y="1160"/>
                  <a:pt x="11317" y="900"/>
                  <a:pt x="11317" y="587"/>
                </a:cubicBezTo>
                <a:cubicBezTo>
                  <a:pt x="11317" y="274"/>
                  <a:pt x="11043" y="0"/>
                  <a:pt x="10730" y="0"/>
                </a:cubicBezTo>
                <a:lnTo>
                  <a:pt x="0" y="0"/>
                </a:lnTo>
                <a:close/>
                <a:moveTo>
                  <a:pt x="12966" y="3130"/>
                </a:moveTo>
                <a:cubicBezTo>
                  <a:pt x="12653" y="3130"/>
                  <a:pt x="12379" y="3404"/>
                  <a:pt x="12379" y="3716"/>
                </a:cubicBezTo>
                <a:cubicBezTo>
                  <a:pt x="12379" y="4029"/>
                  <a:pt x="12653" y="4289"/>
                  <a:pt x="12966" y="4289"/>
                </a:cubicBezTo>
                <a:lnTo>
                  <a:pt x="16626" y="4289"/>
                </a:lnTo>
                <a:lnTo>
                  <a:pt x="10465" y="10465"/>
                </a:lnTo>
                <a:lnTo>
                  <a:pt x="4289" y="16626"/>
                </a:lnTo>
                <a:lnTo>
                  <a:pt x="4289" y="12966"/>
                </a:lnTo>
                <a:cubicBezTo>
                  <a:pt x="4289" y="12653"/>
                  <a:pt x="4029" y="12379"/>
                  <a:pt x="3716" y="12379"/>
                </a:cubicBezTo>
                <a:cubicBezTo>
                  <a:pt x="3403" y="12379"/>
                  <a:pt x="3130" y="12653"/>
                  <a:pt x="3130" y="12966"/>
                </a:cubicBezTo>
                <a:lnTo>
                  <a:pt x="3130" y="18023"/>
                </a:lnTo>
                <a:cubicBezTo>
                  <a:pt x="3130" y="18336"/>
                  <a:pt x="3403" y="18596"/>
                  <a:pt x="3716" y="18596"/>
                </a:cubicBezTo>
                <a:lnTo>
                  <a:pt x="8760" y="18596"/>
                </a:lnTo>
                <a:cubicBezTo>
                  <a:pt x="9073" y="18596"/>
                  <a:pt x="9347" y="18336"/>
                  <a:pt x="9347" y="18023"/>
                </a:cubicBezTo>
                <a:cubicBezTo>
                  <a:pt x="9302" y="17710"/>
                  <a:pt x="9073" y="17437"/>
                  <a:pt x="8760" y="17436"/>
                </a:cubicBezTo>
                <a:lnTo>
                  <a:pt x="5100" y="17436"/>
                </a:lnTo>
                <a:lnTo>
                  <a:pt x="11261" y="11261"/>
                </a:lnTo>
                <a:lnTo>
                  <a:pt x="17436" y="5100"/>
                </a:lnTo>
                <a:lnTo>
                  <a:pt x="17436" y="8760"/>
                </a:lnTo>
                <a:cubicBezTo>
                  <a:pt x="17436" y="9073"/>
                  <a:pt x="17710" y="9347"/>
                  <a:pt x="18023" y="9347"/>
                </a:cubicBezTo>
                <a:cubicBezTo>
                  <a:pt x="18336" y="9347"/>
                  <a:pt x="18596" y="9073"/>
                  <a:pt x="18596" y="8760"/>
                </a:cubicBezTo>
                <a:lnTo>
                  <a:pt x="18596" y="3716"/>
                </a:lnTo>
                <a:cubicBezTo>
                  <a:pt x="18596" y="3403"/>
                  <a:pt x="18336" y="3130"/>
                  <a:pt x="18023" y="3130"/>
                </a:cubicBezTo>
                <a:lnTo>
                  <a:pt x="12966" y="3130"/>
                </a:lnTo>
                <a:close/>
                <a:moveTo>
                  <a:pt x="21013" y="10283"/>
                </a:moveTo>
                <a:cubicBezTo>
                  <a:pt x="20700" y="10283"/>
                  <a:pt x="20426" y="10557"/>
                  <a:pt x="20426" y="10870"/>
                </a:cubicBezTo>
                <a:lnTo>
                  <a:pt x="20426" y="20426"/>
                </a:lnTo>
                <a:lnTo>
                  <a:pt x="10870" y="20426"/>
                </a:lnTo>
                <a:cubicBezTo>
                  <a:pt x="10557" y="20426"/>
                  <a:pt x="10283" y="20700"/>
                  <a:pt x="10283" y="21013"/>
                </a:cubicBezTo>
                <a:cubicBezTo>
                  <a:pt x="10283" y="21326"/>
                  <a:pt x="10557" y="21600"/>
                  <a:pt x="10870" y="21600"/>
                </a:cubicBezTo>
                <a:lnTo>
                  <a:pt x="21600" y="21600"/>
                </a:lnTo>
                <a:lnTo>
                  <a:pt x="21600" y="10870"/>
                </a:lnTo>
                <a:cubicBezTo>
                  <a:pt x="21600" y="10512"/>
                  <a:pt x="21326" y="10283"/>
                  <a:pt x="21013" y="1028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0" name="Shape"/>
          <p:cNvSpPr/>
          <p:nvPr/>
        </p:nvSpPr>
        <p:spPr>
          <a:xfrm>
            <a:off x="19126200" y="10104666"/>
            <a:ext cx="615554" cy="440534"/>
          </a:xfrm>
          <a:custGeom>
            <a:avLst/>
            <a:gdLst/>
            <a:ahLst/>
            <a:cxnLst>
              <a:cxn ang="0">
                <a:pos x="wd2" y="hd2"/>
              </a:cxn>
              <a:cxn ang="5400000">
                <a:pos x="wd2" y="hd2"/>
              </a:cxn>
              <a:cxn ang="10800000">
                <a:pos x="wd2" y="hd2"/>
              </a:cxn>
              <a:cxn ang="16200000">
                <a:pos x="wd2" y="hd2"/>
              </a:cxn>
            </a:cxnLst>
            <a:rect l="0" t="0" r="r" b="b"/>
            <a:pathLst>
              <a:path w="21600" h="21592" extrusionOk="0">
                <a:moveTo>
                  <a:pt x="10682" y="0"/>
                </a:moveTo>
                <a:cubicBezTo>
                  <a:pt x="10593" y="0"/>
                  <a:pt x="10503" y="-4"/>
                  <a:pt x="10459" y="58"/>
                </a:cubicBezTo>
                <a:cubicBezTo>
                  <a:pt x="10414" y="120"/>
                  <a:pt x="10323" y="253"/>
                  <a:pt x="10278" y="253"/>
                </a:cubicBezTo>
                <a:lnTo>
                  <a:pt x="7743" y="3793"/>
                </a:lnTo>
                <a:cubicBezTo>
                  <a:pt x="7520" y="4104"/>
                  <a:pt x="7520" y="4610"/>
                  <a:pt x="7743" y="4921"/>
                </a:cubicBezTo>
                <a:cubicBezTo>
                  <a:pt x="7877" y="5108"/>
                  <a:pt x="8013" y="5174"/>
                  <a:pt x="8147" y="5174"/>
                </a:cubicBezTo>
                <a:cubicBezTo>
                  <a:pt x="8281" y="5174"/>
                  <a:pt x="8462" y="5108"/>
                  <a:pt x="8551" y="4921"/>
                </a:cubicBezTo>
                <a:lnTo>
                  <a:pt x="10111" y="2743"/>
                </a:lnTo>
                <a:lnTo>
                  <a:pt x="10111" y="10835"/>
                </a:lnTo>
                <a:lnTo>
                  <a:pt x="10111" y="18927"/>
                </a:lnTo>
                <a:lnTo>
                  <a:pt x="8551" y="16748"/>
                </a:lnTo>
                <a:cubicBezTo>
                  <a:pt x="8328" y="16437"/>
                  <a:pt x="7966" y="16437"/>
                  <a:pt x="7743" y="16748"/>
                </a:cubicBezTo>
                <a:cubicBezTo>
                  <a:pt x="7520" y="17060"/>
                  <a:pt x="7520" y="17546"/>
                  <a:pt x="7743" y="17857"/>
                </a:cubicBezTo>
                <a:lnTo>
                  <a:pt x="10278" y="21417"/>
                </a:lnTo>
                <a:cubicBezTo>
                  <a:pt x="10322" y="21417"/>
                  <a:pt x="10414" y="21534"/>
                  <a:pt x="10459" y="21534"/>
                </a:cubicBezTo>
                <a:cubicBezTo>
                  <a:pt x="10548" y="21596"/>
                  <a:pt x="10637" y="21592"/>
                  <a:pt x="10682" y="21592"/>
                </a:cubicBezTo>
                <a:cubicBezTo>
                  <a:pt x="10771" y="21592"/>
                  <a:pt x="10815" y="21596"/>
                  <a:pt x="10904" y="21534"/>
                </a:cubicBezTo>
                <a:cubicBezTo>
                  <a:pt x="10949" y="21471"/>
                  <a:pt x="11041" y="21359"/>
                  <a:pt x="11085" y="21359"/>
                </a:cubicBezTo>
                <a:lnTo>
                  <a:pt x="13620" y="17799"/>
                </a:lnTo>
                <a:cubicBezTo>
                  <a:pt x="13843" y="17488"/>
                  <a:pt x="13843" y="17001"/>
                  <a:pt x="13620" y="16690"/>
                </a:cubicBezTo>
                <a:cubicBezTo>
                  <a:pt x="13397" y="16379"/>
                  <a:pt x="13049" y="16379"/>
                  <a:pt x="12826" y="16690"/>
                </a:cubicBezTo>
                <a:lnTo>
                  <a:pt x="11267" y="18869"/>
                </a:lnTo>
                <a:lnTo>
                  <a:pt x="11267" y="10776"/>
                </a:lnTo>
                <a:lnTo>
                  <a:pt x="11267" y="2743"/>
                </a:lnTo>
                <a:lnTo>
                  <a:pt x="12826" y="4921"/>
                </a:lnTo>
                <a:cubicBezTo>
                  <a:pt x="12960" y="5108"/>
                  <a:pt x="13096" y="5174"/>
                  <a:pt x="13230" y="5174"/>
                </a:cubicBezTo>
                <a:cubicBezTo>
                  <a:pt x="13364" y="5174"/>
                  <a:pt x="13531" y="5108"/>
                  <a:pt x="13620" y="4921"/>
                </a:cubicBezTo>
                <a:cubicBezTo>
                  <a:pt x="13843" y="4610"/>
                  <a:pt x="13843" y="4104"/>
                  <a:pt x="13620" y="3793"/>
                </a:cubicBezTo>
                <a:lnTo>
                  <a:pt x="11085" y="253"/>
                </a:lnTo>
                <a:cubicBezTo>
                  <a:pt x="11041" y="253"/>
                  <a:pt x="10949" y="120"/>
                  <a:pt x="10904" y="58"/>
                </a:cubicBezTo>
                <a:cubicBezTo>
                  <a:pt x="10815" y="-4"/>
                  <a:pt x="10771" y="0"/>
                  <a:pt x="10682" y="0"/>
                </a:cubicBezTo>
                <a:close/>
                <a:moveTo>
                  <a:pt x="5877" y="2490"/>
                </a:moveTo>
                <a:cubicBezTo>
                  <a:pt x="5732" y="2490"/>
                  <a:pt x="5598" y="2568"/>
                  <a:pt x="5487" y="2723"/>
                </a:cubicBezTo>
                <a:lnTo>
                  <a:pt x="0" y="10387"/>
                </a:lnTo>
                <a:lnTo>
                  <a:pt x="5487" y="18032"/>
                </a:lnTo>
                <a:cubicBezTo>
                  <a:pt x="5621" y="18219"/>
                  <a:pt x="5743" y="18285"/>
                  <a:pt x="5877" y="18285"/>
                </a:cubicBezTo>
                <a:cubicBezTo>
                  <a:pt x="6011" y="18285"/>
                  <a:pt x="6192" y="18219"/>
                  <a:pt x="6281" y="18032"/>
                </a:cubicBezTo>
                <a:cubicBezTo>
                  <a:pt x="6504" y="17721"/>
                  <a:pt x="6504" y="17235"/>
                  <a:pt x="6281" y="16923"/>
                </a:cubicBezTo>
                <a:lnTo>
                  <a:pt x="1643" y="10310"/>
                </a:lnTo>
                <a:lnTo>
                  <a:pt x="6281" y="3851"/>
                </a:lnTo>
                <a:cubicBezTo>
                  <a:pt x="6504" y="3540"/>
                  <a:pt x="6504" y="3034"/>
                  <a:pt x="6281" y="2723"/>
                </a:cubicBezTo>
                <a:cubicBezTo>
                  <a:pt x="6169" y="2568"/>
                  <a:pt x="6022" y="2490"/>
                  <a:pt x="5877" y="2490"/>
                </a:cubicBezTo>
                <a:close/>
                <a:moveTo>
                  <a:pt x="15723" y="2490"/>
                </a:moveTo>
                <a:cubicBezTo>
                  <a:pt x="15578" y="2490"/>
                  <a:pt x="15431" y="2568"/>
                  <a:pt x="15319" y="2723"/>
                </a:cubicBezTo>
                <a:cubicBezTo>
                  <a:pt x="15096" y="3034"/>
                  <a:pt x="15096" y="3540"/>
                  <a:pt x="15319" y="3851"/>
                </a:cubicBezTo>
                <a:lnTo>
                  <a:pt x="19957" y="10310"/>
                </a:lnTo>
                <a:lnTo>
                  <a:pt x="15319" y="16787"/>
                </a:lnTo>
                <a:cubicBezTo>
                  <a:pt x="15096" y="17099"/>
                  <a:pt x="15096" y="17604"/>
                  <a:pt x="15319" y="17916"/>
                </a:cubicBezTo>
                <a:cubicBezTo>
                  <a:pt x="15453" y="18102"/>
                  <a:pt x="15589" y="18168"/>
                  <a:pt x="15723" y="18168"/>
                </a:cubicBezTo>
                <a:cubicBezTo>
                  <a:pt x="15857" y="18168"/>
                  <a:pt x="16038" y="18102"/>
                  <a:pt x="16127" y="17916"/>
                </a:cubicBezTo>
                <a:lnTo>
                  <a:pt x="21600" y="10251"/>
                </a:lnTo>
                <a:lnTo>
                  <a:pt x="16127" y="2723"/>
                </a:lnTo>
                <a:cubicBezTo>
                  <a:pt x="16015" y="2568"/>
                  <a:pt x="15868" y="2490"/>
                  <a:pt x="15723" y="249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1" name="Shape"/>
          <p:cNvSpPr/>
          <p:nvPr/>
        </p:nvSpPr>
        <p:spPr>
          <a:xfrm>
            <a:off x="20523200" y="10015767"/>
            <a:ext cx="430338" cy="611982"/>
          </a:xfrm>
          <a:custGeom>
            <a:avLst/>
            <a:gdLst/>
            <a:ahLst/>
            <a:cxnLst>
              <a:cxn ang="0">
                <a:pos x="wd2" y="hd2"/>
              </a:cxn>
              <a:cxn ang="5400000">
                <a:pos x="wd2" y="hd2"/>
              </a:cxn>
              <a:cxn ang="10800000">
                <a:pos x="wd2" y="hd2"/>
              </a:cxn>
              <a:cxn ang="16200000">
                <a:pos x="wd2" y="hd2"/>
              </a:cxn>
            </a:cxnLst>
            <a:rect l="0" t="0" r="r" b="b"/>
            <a:pathLst>
              <a:path w="21456" h="21600" extrusionOk="0">
                <a:moveTo>
                  <a:pt x="11002" y="0"/>
                </a:moveTo>
                <a:lnTo>
                  <a:pt x="3404" y="5379"/>
                </a:lnTo>
                <a:cubicBezTo>
                  <a:pt x="3087" y="5603"/>
                  <a:pt x="3087" y="5967"/>
                  <a:pt x="3404" y="6191"/>
                </a:cubicBezTo>
                <a:cubicBezTo>
                  <a:pt x="3530" y="6326"/>
                  <a:pt x="3788" y="6359"/>
                  <a:pt x="3977" y="6360"/>
                </a:cubicBezTo>
                <a:cubicBezTo>
                  <a:pt x="4167" y="6360"/>
                  <a:pt x="4361" y="6326"/>
                  <a:pt x="4551" y="6191"/>
                </a:cubicBezTo>
                <a:lnTo>
                  <a:pt x="11002" y="1611"/>
                </a:lnTo>
                <a:lnTo>
                  <a:pt x="17453" y="6191"/>
                </a:lnTo>
                <a:cubicBezTo>
                  <a:pt x="17769" y="6416"/>
                  <a:pt x="18284" y="6416"/>
                  <a:pt x="18600" y="6191"/>
                </a:cubicBezTo>
                <a:cubicBezTo>
                  <a:pt x="18917" y="5967"/>
                  <a:pt x="18917" y="5603"/>
                  <a:pt x="18600" y="5379"/>
                </a:cubicBezTo>
                <a:lnTo>
                  <a:pt x="11002" y="0"/>
                </a:lnTo>
                <a:close/>
                <a:moveTo>
                  <a:pt x="4294" y="7620"/>
                </a:moveTo>
                <a:cubicBezTo>
                  <a:pt x="4088" y="7620"/>
                  <a:pt x="3879" y="7676"/>
                  <a:pt x="3720" y="7788"/>
                </a:cubicBezTo>
                <a:lnTo>
                  <a:pt x="238" y="10254"/>
                </a:lnTo>
                <a:cubicBezTo>
                  <a:pt x="-79" y="10478"/>
                  <a:pt x="-79" y="10842"/>
                  <a:pt x="238" y="11066"/>
                </a:cubicBezTo>
                <a:lnTo>
                  <a:pt x="3720" y="13532"/>
                </a:lnTo>
                <a:cubicBezTo>
                  <a:pt x="3847" y="13621"/>
                  <a:pt x="4104" y="13700"/>
                  <a:pt x="4294" y="13700"/>
                </a:cubicBezTo>
                <a:cubicBezTo>
                  <a:pt x="4484" y="13700"/>
                  <a:pt x="4678" y="13666"/>
                  <a:pt x="4868" y="13532"/>
                </a:cubicBezTo>
                <a:cubicBezTo>
                  <a:pt x="5184" y="13307"/>
                  <a:pt x="5184" y="12943"/>
                  <a:pt x="4868" y="12719"/>
                </a:cubicBezTo>
                <a:lnTo>
                  <a:pt x="2711" y="11192"/>
                </a:lnTo>
                <a:lnTo>
                  <a:pt x="18719" y="11192"/>
                </a:lnTo>
                <a:lnTo>
                  <a:pt x="16582" y="12719"/>
                </a:lnTo>
                <a:cubicBezTo>
                  <a:pt x="16265" y="12943"/>
                  <a:pt x="16265" y="13307"/>
                  <a:pt x="16582" y="13532"/>
                </a:cubicBezTo>
                <a:cubicBezTo>
                  <a:pt x="16709" y="13621"/>
                  <a:pt x="16946" y="13700"/>
                  <a:pt x="17136" y="13700"/>
                </a:cubicBezTo>
                <a:cubicBezTo>
                  <a:pt x="17326" y="13700"/>
                  <a:pt x="17520" y="13666"/>
                  <a:pt x="17710" y="13532"/>
                </a:cubicBezTo>
                <a:lnTo>
                  <a:pt x="21192" y="11066"/>
                </a:lnTo>
                <a:cubicBezTo>
                  <a:pt x="21256" y="11021"/>
                  <a:pt x="21268" y="11013"/>
                  <a:pt x="21331" y="10968"/>
                </a:cubicBezTo>
                <a:cubicBezTo>
                  <a:pt x="21521" y="10744"/>
                  <a:pt x="21509" y="10433"/>
                  <a:pt x="21192" y="10254"/>
                </a:cubicBezTo>
                <a:lnTo>
                  <a:pt x="17710" y="7788"/>
                </a:lnTo>
                <a:cubicBezTo>
                  <a:pt x="17393" y="7564"/>
                  <a:pt x="16899" y="7564"/>
                  <a:pt x="16582" y="7788"/>
                </a:cubicBezTo>
                <a:cubicBezTo>
                  <a:pt x="16265" y="8012"/>
                  <a:pt x="16265" y="8377"/>
                  <a:pt x="16582" y="8601"/>
                </a:cubicBezTo>
                <a:lnTo>
                  <a:pt x="18719" y="10114"/>
                </a:lnTo>
                <a:lnTo>
                  <a:pt x="2711" y="10114"/>
                </a:lnTo>
                <a:lnTo>
                  <a:pt x="4868" y="8601"/>
                </a:lnTo>
                <a:cubicBezTo>
                  <a:pt x="5184" y="8377"/>
                  <a:pt x="5184" y="8012"/>
                  <a:pt x="4868" y="7788"/>
                </a:cubicBezTo>
                <a:cubicBezTo>
                  <a:pt x="4710" y="7676"/>
                  <a:pt x="4500" y="7620"/>
                  <a:pt x="4294" y="7620"/>
                </a:cubicBezTo>
                <a:close/>
                <a:moveTo>
                  <a:pt x="3977" y="15240"/>
                </a:moveTo>
                <a:cubicBezTo>
                  <a:pt x="3772" y="15240"/>
                  <a:pt x="3562" y="15296"/>
                  <a:pt x="3404" y="15409"/>
                </a:cubicBezTo>
                <a:cubicBezTo>
                  <a:pt x="3087" y="15633"/>
                  <a:pt x="3087" y="15997"/>
                  <a:pt x="3404" y="16221"/>
                </a:cubicBezTo>
                <a:lnTo>
                  <a:pt x="11002" y="21600"/>
                </a:lnTo>
                <a:lnTo>
                  <a:pt x="18600" y="16221"/>
                </a:lnTo>
                <a:cubicBezTo>
                  <a:pt x="18917" y="15997"/>
                  <a:pt x="18917" y="15633"/>
                  <a:pt x="18600" y="15409"/>
                </a:cubicBezTo>
                <a:cubicBezTo>
                  <a:pt x="18220" y="15184"/>
                  <a:pt x="17706" y="15184"/>
                  <a:pt x="17453" y="15409"/>
                </a:cubicBezTo>
                <a:lnTo>
                  <a:pt x="11002" y="19975"/>
                </a:lnTo>
                <a:lnTo>
                  <a:pt x="4551" y="15409"/>
                </a:lnTo>
                <a:cubicBezTo>
                  <a:pt x="4393" y="15296"/>
                  <a:pt x="4183" y="15240"/>
                  <a:pt x="3977" y="1524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2" name="Shape"/>
          <p:cNvSpPr/>
          <p:nvPr/>
        </p:nvSpPr>
        <p:spPr>
          <a:xfrm>
            <a:off x="11366500" y="11209567"/>
            <a:ext cx="440532" cy="448470"/>
          </a:xfrm>
          <a:custGeom>
            <a:avLst/>
            <a:gdLst/>
            <a:ahLst/>
            <a:cxnLst>
              <a:cxn ang="0">
                <a:pos x="wd2" y="hd2"/>
              </a:cxn>
              <a:cxn ang="5400000">
                <a:pos x="wd2" y="hd2"/>
              </a:cxn>
              <a:cxn ang="10800000">
                <a:pos x="wd2" y="hd2"/>
              </a:cxn>
              <a:cxn ang="16200000">
                <a:pos x="wd2" y="hd2"/>
              </a:cxn>
            </a:cxnLst>
            <a:rect l="0" t="0" r="r" b="b"/>
            <a:pathLst>
              <a:path w="21600" h="21600" extrusionOk="0">
                <a:moveTo>
                  <a:pt x="817" y="0"/>
                </a:moveTo>
                <a:cubicBezTo>
                  <a:pt x="381" y="0"/>
                  <a:pt x="0" y="375"/>
                  <a:pt x="0" y="803"/>
                </a:cubicBezTo>
                <a:lnTo>
                  <a:pt x="0" y="4893"/>
                </a:lnTo>
                <a:cubicBezTo>
                  <a:pt x="0" y="5322"/>
                  <a:pt x="381" y="5696"/>
                  <a:pt x="817" y="5696"/>
                </a:cubicBezTo>
                <a:lnTo>
                  <a:pt x="20802" y="5696"/>
                </a:lnTo>
                <a:cubicBezTo>
                  <a:pt x="21238" y="5696"/>
                  <a:pt x="21600" y="5322"/>
                  <a:pt x="21600" y="4893"/>
                </a:cubicBezTo>
                <a:lnTo>
                  <a:pt x="21600" y="803"/>
                </a:lnTo>
                <a:cubicBezTo>
                  <a:pt x="21600" y="375"/>
                  <a:pt x="21238" y="0"/>
                  <a:pt x="20802" y="0"/>
                </a:cubicBezTo>
                <a:lnTo>
                  <a:pt x="817" y="0"/>
                </a:lnTo>
                <a:close/>
                <a:moveTo>
                  <a:pt x="1615" y="1587"/>
                </a:moveTo>
                <a:lnTo>
                  <a:pt x="19985" y="1587"/>
                </a:lnTo>
                <a:lnTo>
                  <a:pt x="19985" y="4091"/>
                </a:lnTo>
                <a:lnTo>
                  <a:pt x="1615" y="4091"/>
                </a:lnTo>
                <a:lnTo>
                  <a:pt x="1615" y="1587"/>
                </a:lnTo>
                <a:close/>
                <a:moveTo>
                  <a:pt x="817" y="7952"/>
                </a:moveTo>
                <a:cubicBezTo>
                  <a:pt x="381" y="7952"/>
                  <a:pt x="0" y="8327"/>
                  <a:pt x="0" y="8755"/>
                </a:cubicBezTo>
                <a:lnTo>
                  <a:pt x="0" y="12845"/>
                </a:lnTo>
                <a:cubicBezTo>
                  <a:pt x="0" y="13273"/>
                  <a:pt x="381" y="13648"/>
                  <a:pt x="817" y="13648"/>
                </a:cubicBezTo>
                <a:lnTo>
                  <a:pt x="20802" y="13648"/>
                </a:lnTo>
                <a:cubicBezTo>
                  <a:pt x="21238" y="13648"/>
                  <a:pt x="21600" y="13273"/>
                  <a:pt x="21600" y="12845"/>
                </a:cubicBezTo>
                <a:lnTo>
                  <a:pt x="21600" y="8755"/>
                </a:lnTo>
                <a:cubicBezTo>
                  <a:pt x="21600" y="8327"/>
                  <a:pt x="21238" y="7952"/>
                  <a:pt x="20802" y="7952"/>
                </a:cubicBezTo>
                <a:lnTo>
                  <a:pt x="817" y="7952"/>
                </a:lnTo>
                <a:close/>
                <a:moveTo>
                  <a:pt x="1615" y="9596"/>
                </a:moveTo>
                <a:lnTo>
                  <a:pt x="19985" y="9596"/>
                </a:lnTo>
                <a:lnTo>
                  <a:pt x="19985" y="12042"/>
                </a:lnTo>
                <a:lnTo>
                  <a:pt x="1615" y="12042"/>
                </a:lnTo>
                <a:lnTo>
                  <a:pt x="1615" y="9596"/>
                </a:lnTo>
                <a:close/>
                <a:moveTo>
                  <a:pt x="817" y="15904"/>
                </a:moveTo>
                <a:cubicBezTo>
                  <a:pt x="381" y="15904"/>
                  <a:pt x="0" y="16278"/>
                  <a:pt x="0" y="16707"/>
                </a:cubicBezTo>
                <a:lnTo>
                  <a:pt x="0" y="20797"/>
                </a:lnTo>
                <a:cubicBezTo>
                  <a:pt x="0" y="21225"/>
                  <a:pt x="381" y="21600"/>
                  <a:pt x="817" y="21600"/>
                </a:cubicBezTo>
                <a:lnTo>
                  <a:pt x="20802" y="21600"/>
                </a:lnTo>
                <a:cubicBezTo>
                  <a:pt x="21238" y="21600"/>
                  <a:pt x="21600" y="21225"/>
                  <a:pt x="21600" y="20797"/>
                </a:cubicBezTo>
                <a:lnTo>
                  <a:pt x="21600" y="16707"/>
                </a:lnTo>
                <a:cubicBezTo>
                  <a:pt x="21600" y="16278"/>
                  <a:pt x="21238" y="15904"/>
                  <a:pt x="20802" y="15904"/>
                </a:cubicBezTo>
                <a:lnTo>
                  <a:pt x="817" y="15904"/>
                </a:lnTo>
                <a:close/>
                <a:moveTo>
                  <a:pt x="1615" y="17490"/>
                </a:moveTo>
                <a:lnTo>
                  <a:pt x="19985" y="17490"/>
                </a:lnTo>
                <a:lnTo>
                  <a:pt x="19985" y="19994"/>
                </a:lnTo>
                <a:lnTo>
                  <a:pt x="1615" y="19994"/>
                </a:lnTo>
                <a:lnTo>
                  <a:pt x="1615" y="1749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3" name="Shape"/>
          <p:cNvSpPr/>
          <p:nvPr/>
        </p:nvSpPr>
        <p:spPr>
          <a:xfrm>
            <a:off x="12674600" y="11222267"/>
            <a:ext cx="448469" cy="439342"/>
          </a:xfrm>
          <a:custGeom>
            <a:avLst/>
            <a:gdLst/>
            <a:ahLst/>
            <a:cxnLst>
              <a:cxn ang="0">
                <a:pos x="wd2" y="hd2"/>
              </a:cxn>
              <a:cxn ang="5400000">
                <a:pos x="wd2" y="hd2"/>
              </a:cxn>
              <a:cxn ang="10800000">
                <a:pos x="wd2" y="hd2"/>
              </a:cxn>
              <a:cxn ang="16200000">
                <a:pos x="wd2" y="hd2"/>
              </a:cxn>
            </a:cxnLst>
            <a:rect l="0" t="0" r="r" b="b"/>
            <a:pathLst>
              <a:path w="21600" h="21600" extrusionOk="0">
                <a:moveTo>
                  <a:pt x="803" y="0"/>
                </a:moveTo>
                <a:cubicBezTo>
                  <a:pt x="375" y="0"/>
                  <a:pt x="0" y="383"/>
                  <a:pt x="0" y="820"/>
                </a:cubicBezTo>
                <a:lnTo>
                  <a:pt x="0" y="20800"/>
                </a:lnTo>
                <a:cubicBezTo>
                  <a:pt x="0" y="21237"/>
                  <a:pt x="375" y="21600"/>
                  <a:pt x="803" y="21600"/>
                </a:cubicBezTo>
                <a:lnTo>
                  <a:pt x="4893" y="21600"/>
                </a:lnTo>
                <a:cubicBezTo>
                  <a:pt x="5322" y="21600"/>
                  <a:pt x="5696" y="21237"/>
                  <a:pt x="5696" y="20800"/>
                </a:cubicBezTo>
                <a:lnTo>
                  <a:pt x="5696" y="820"/>
                </a:lnTo>
                <a:cubicBezTo>
                  <a:pt x="5696" y="383"/>
                  <a:pt x="5322" y="0"/>
                  <a:pt x="4893" y="0"/>
                </a:cubicBezTo>
                <a:lnTo>
                  <a:pt x="803" y="0"/>
                </a:lnTo>
                <a:close/>
                <a:moveTo>
                  <a:pt x="8755" y="0"/>
                </a:moveTo>
                <a:cubicBezTo>
                  <a:pt x="8327" y="0"/>
                  <a:pt x="7952" y="383"/>
                  <a:pt x="7952" y="820"/>
                </a:cubicBezTo>
                <a:lnTo>
                  <a:pt x="7952" y="20800"/>
                </a:lnTo>
                <a:cubicBezTo>
                  <a:pt x="7952" y="21237"/>
                  <a:pt x="8327" y="21600"/>
                  <a:pt x="8755" y="21600"/>
                </a:cubicBezTo>
                <a:lnTo>
                  <a:pt x="12845" y="21600"/>
                </a:lnTo>
                <a:cubicBezTo>
                  <a:pt x="13273" y="21600"/>
                  <a:pt x="13648" y="21237"/>
                  <a:pt x="13648" y="20800"/>
                </a:cubicBezTo>
                <a:lnTo>
                  <a:pt x="13648" y="820"/>
                </a:lnTo>
                <a:cubicBezTo>
                  <a:pt x="13648" y="383"/>
                  <a:pt x="13273" y="0"/>
                  <a:pt x="12845" y="0"/>
                </a:cubicBezTo>
                <a:lnTo>
                  <a:pt x="8755" y="0"/>
                </a:lnTo>
                <a:close/>
                <a:moveTo>
                  <a:pt x="16707" y="0"/>
                </a:moveTo>
                <a:cubicBezTo>
                  <a:pt x="16278" y="0"/>
                  <a:pt x="15904" y="383"/>
                  <a:pt x="15904" y="820"/>
                </a:cubicBezTo>
                <a:lnTo>
                  <a:pt x="15904" y="20800"/>
                </a:lnTo>
                <a:cubicBezTo>
                  <a:pt x="15904" y="21237"/>
                  <a:pt x="16278" y="21600"/>
                  <a:pt x="16707" y="21600"/>
                </a:cubicBezTo>
                <a:lnTo>
                  <a:pt x="20740" y="21600"/>
                </a:lnTo>
                <a:cubicBezTo>
                  <a:pt x="21168" y="21600"/>
                  <a:pt x="21539" y="21237"/>
                  <a:pt x="21600" y="20800"/>
                </a:cubicBezTo>
                <a:lnTo>
                  <a:pt x="21600" y="820"/>
                </a:lnTo>
                <a:cubicBezTo>
                  <a:pt x="21600" y="383"/>
                  <a:pt x="21225" y="0"/>
                  <a:pt x="20797" y="0"/>
                </a:cubicBezTo>
                <a:lnTo>
                  <a:pt x="16707" y="0"/>
                </a:lnTo>
                <a:close/>
                <a:moveTo>
                  <a:pt x="1644" y="1620"/>
                </a:moveTo>
                <a:lnTo>
                  <a:pt x="4167" y="1620"/>
                </a:lnTo>
                <a:lnTo>
                  <a:pt x="4167" y="20039"/>
                </a:lnTo>
                <a:lnTo>
                  <a:pt x="1644" y="20039"/>
                </a:lnTo>
                <a:lnTo>
                  <a:pt x="1644" y="1620"/>
                </a:lnTo>
                <a:close/>
                <a:moveTo>
                  <a:pt x="9538" y="1620"/>
                </a:moveTo>
                <a:lnTo>
                  <a:pt x="12042" y="1620"/>
                </a:lnTo>
                <a:lnTo>
                  <a:pt x="12042" y="20039"/>
                </a:lnTo>
                <a:lnTo>
                  <a:pt x="9538" y="20039"/>
                </a:lnTo>
                <a:lnTo>
                  <a:pt x="9538" y="1620"/>
                </a:lnTo>
                <a:close/>
                <a:moveTo>
                  <a:pt x="17490" y="1620"/>
                </a:moveTo>
                <a:lnTo>
                  <a:pt x="19994" y="1620"/>
                </a:lnTo>
                <a:lnTo>
                  <a:pt x="19994" y="20039"/>
                </a:lnTo>
                <a:lnTo>
                  <a:pt x="17490" y="20039"/>
                </a:lnTo>
                <a:lnTo>
                  <a:pt x="17490" y="162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4" name="Shape"/>
          <p:cNvSpPr/>
          <p:nvPr/>
        </p:nvSpPr>
        <p:spPr>
          <a:xfrm>
            <a:off x="13982700" y="11222267"/>
            <a:ext cx="435769" cy="439342"/>
          </a:xfrm>
          <a:custGeom>
            <a:avLst/>
            <a:gdLst/>
            <a:ahLst/>
            <a:cxnLst>
              <a:cxn ang="0">
                <a:pos x="wd2" y="hd2"/>
              </a:cxn>
              <a:cxn ang="5400000">
                <a:pos x="wd2" y="hd2"/>
              </a:cxn>
              <a:cxn ang="10800000">
                <a:pos x="wd2" y="hd2"/>
              </a:cxn>
              <a:cxn ang="16200000">
                <a:pos x="wd2" y="hd2"/>
              </a:cxn>
            </a:cxnLst>
            <a:rect l="0" t="0" r="r" b="b"/>
            <a:pathLst>
              <a:path w="21600" h="21600" extrusionOk="0">
                <a:moveTo>
                  <a:pt x="16564" y="0"/>
                </a:moveTo>
                <a:cubicBezTo>
                  <a:pt x="16123" y="0"/>
                  <a:pt x="15738" y="383"/>
                  <a:pt x="15738" y="820"/>
                </a:cubicBezTo>
                <a:lnTo>
                  <a:pt x="15738" y="20800"/>
                </a:lnTo>
                <a:cubicBezTo>
                  <a:pt x="15738" y="21237"/>
                  <a:pt x="16123" y="21600"/>
                  <a:pt x="16564" y="21600"/>
                </a:cubicBezTo>
                <a:lnTo>
                  <a:pt x="20774" y="21600"/>
                </a:lnTo>
                <a:cubicBezTo>
                  <a:pt x="21277" y="21600"/>
                  <a:pt x="21600" y="21237"/>
                  <a:pt x="21600" y="20800"/>
                </a:cubicBezTo>
                <a:lnTo>
                  <a:pt x="21600" y="820"/>
                </a:lnTo>
                <a:cubicBezTo>
                  <a:pt x="21600" y="383"/>
                  <a:pt x="21214" y="0"/>
                  <a:pt x="20774" y="0"/>
                </a:cubicBezTo>
                <a:lnTo>
                  <a:pt x="16564" y="0"/>
                </a:lnTo>
                <a:close/>
                <a:moveTo>
                  <a:pt x="17430" y="1620"/>
                </a:moveTo>
                <a:lnTo>
                  <a:pt x="20026" y="1620"/>
                </a:lnTo>
                <a:lnTo>
                  <a:pt x="20026" y="20039"/>
                </a:lnTo>
                <a:lnTo>
                  <a:pt x="17430" y="20039"/>
                </a:lnTo>
                <a:lnTo>
                  <a:pt x="17430" y="1620"/>
                </a:lnTo>
                <a:close/>
                <a:moveTo>
                  <a:pt x="9010" y="4995"/>
                </a:moveTo>
                <a:cubicBezTo>
                  <a:pt x="8569" y="4995"/>
                  <a:pt x="8184" y="5378"/>
                  <a:pt x="8184" y="5815"/>
                </a:cubicBezTo>
                <a:lnTo>
                  <a:pt x="8184" y="20800"/>
                </a:lnTo>
                <a:cubicBezTo>
                  <a:pt x="8184" y="21237"/>
                  <a:pt x="8569" y="21600"/>
                  <a:pt x="9010" y="21600"/>
                </a:cubicBezTo>
                <a:lnTo>
                  <a:pt x="13220" y="21600"/>
                </a:lnTo>
                <a:cubicBezTo>
                  <a:pt x="13660" y="21600"/>
                  <a:pt x="14046" y="21237"/>
                  <a:pt x="14046" y="20800"/>
                </a:cubicBezTo>
                <a:lnTo>
                  <a:pt x="14046" y="5815"/>
                </a:lnTo>
                <a:cubicBezTo>
                  <a:pt x="14046" y="5378"/>
                  <a:pt x="13660" y="4995"/>
                  <a:pt x="13220" y="4995"/>
                </a:cubicBezTo>
                <a:lnTo>
                  <a:pt x="9010" y="4995"/>
                </a:lnTo>
                <a:close/>
                <a:moveTo>
                  <a:pt x="9816" y="6615"/>
                </a:moveTo>
                <a:lnTo>
                  <a:pt x="12393" y="6615"/>
                </a:lnTo>
                <a:lnTo>
                  <a:pt x="12393" y="20039"/>
                </a:lnTo>
                <a:lnTo>
                  <a:pt x="9816" y="20039"/>
                </a:lnTo>
                <a:lnTo>
                  <a:pt x="9816" y="6615"/>
                </a:lnTo>
                <a:close/>
                <a:moveTo>
                  <a:pt x="826" y="9990"/>
                </a:moveTo>
                <a:cubicBezTo>
                  <a:pt x="386" y="9990"/>
                  <a:pt x="0" y="10373"/>
                  <a:pt x="0" y="10810"/>
                </a:cubicBezTo>
                <a:lnTo>
                  <a:pt x="0" y="20800"/>
                </a:lnTo>
                <a:cubicBezTo>
                  <a:pt x="0" y="21237"/>
                  <a:pt x="386" y="21600"/>
                  <a:pt x="826" y="21600"/>
                </a:cubicBezTo>
                <a:lnTo>
                  <a:pt x="5036" y="21600"/>
                </a:lnTo>
                <a:cubicBezTo>
                  <a:pt x="5540" y="21600"/>
                  <a:pt x="5862" y="21237"/>
                  <a:pt x="5862" y="20800"/>
                </a:cubicBezTo>
                <a:lnTo>
                  <a:pt x="5862" y="10810"/>
                </a:lnTo>
                <a:cubicBezTo>
                  <a:pt x="5862" y="10373"/>
                  <a:pt x="5477" y="9990"/>
                  <a:pt x="5036" y="9990"/>
                </a:cubicBezTo>
                <a:lnTo>
                  <a:pt x="826" y="9990"/>
                </a:lnTo>
                <a:close/>
                <a:moveTo>
                  <a:pt x="1692" y="11610"/>
                </a:moveTo>
                <a:lnTo>
                  <a:pt x="4289" y="11610"/>
                </a:lnTo>
                <a:lnTo>
                  <a:pt x="4289" y="20039"/>
                </a:lnTo>
                <a:lnTo>
                  <a:pt x="1692" y="20039"/>
                </a:lnTo>
                <a:lnTo>
                  <a:pt x="1692" y="1161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5" name="Shape"/>
          <p:cNvSpPr/>
          <p:nvPr/>
        </p:nvSpPr>
        <p:spPr>
          <a:xfrm>
            <a:off x="15290800" y="11209567"/>
            <a:ext cx="440532" cy="448470"/>
          </a:xfrm>
          <a:custGeom>
            <a:avLst/>
            <a:gdLst/>
            <a:ahLst/>
            <a:cxnLst>
              <a:cxn ang="0">
                <a:pos x="wd2" y="hd2"/>
              </a:cxn>
              <a:cxn ang="5400000">
                <a:pos x="wd2" y="hd2"/>
              </a:cxn>
              <a:cxn ang="10800000">
                <a:pos x="wd2" y="hd2"/>
              </a:cxn>
              <a:cxn ang="16200000">
                <a:pos x="wd2" y="hd2"/>
              </a:cxn>
            </a:cxnLst>
            <a:rect l="0" t="0" r="r" b="b"/>
            <a:pathLst>
              <a:path w="21600" h="21600" extrusionOk="0">
                <a:moveTo>
                  <a:pt x="817" y="0"/>
                </a:moveTo>
                <a:cubicBezTo>
                  <a:pt x="381" y="0"/>
                  <a:pt x="0" y="375"/>
                  <a:pt x="0" y="803"/>
                </a:cubicBezTo>
                <a:lnTo>
                  <a:pt x="0" y="4893"/>
                </a:lnTo>
                <a:cubicBezTo>
                  <a:pt x="0" y="5322"/>
                  <a:pt x="381" y="5696"/>
                  <a:pt x="817" y="5696"/>
                </a:cubicBezTo>
                <a:lnTo>
                  <a:pt x="10780" y="5696"/>
                </a:lnTo>
                <a:cubicBezTo>
                  <a:pt x="11216" y="5696"/>
                  <a:pt x="11578" y="5322"/>
                  <a:pt x="11578" y="4893"/>
                </a:cubicBezTo>
                <a:lnTo>
                  <a:pt x="11578" y="803"/>
                </a:lnTo>
                <a:cubicBezTo>
                  <a:pt x="11578" y="375"/>
                  <a:pt x="11216" y="0"/>
                  <a:pt x="10780" y="0"/>
                </a:cubicBezTo>
                <a:lnTo>
                  <a:pt x="817" y="0"/>
                </a:lnTo>
                <a:close/>
                <a:moveTo>
                  <a:pt x="1557" y="1587"/>
                </a:moveTo>
                <a:lnTo>
                  <a:pt x="9963" y="1587"/>
                </a:lnTo>
                <a:lnTo>
                  <a:pt x="9963" y="4091"/>
                </a:lnTo>
                <a:lnTo>
                  <a:pt x="1557" y="4091"/>
                </a:lnTo>
                <a:lnTo>
                  <a:pt x="1557" y="1587"/>
                </a:lnTo>
                <a:close/>
                <a:moveTo>
                  <a:pt x="817" y="7952"/>
                </a:moveTo>
                <a:cubicBezTo>
                  <a:pt x="381" y="7952"/>
                  <a:pt x="0" y="8327"/>
                  <a:pt x="0" y="8755"/>
                </a:cubicBezTo>
                <a:lnTo>
                  <a:pt x="0" y="12845"/>
                </a:lnTo>
                <a:cubicBezTo>
                  <a:pt x="0" y="13273"/>
                  <a:pt x="381" y="13648"/>
                  <a:pt x="817" y="13648"/>
                </a:cubicBezTo>
                <a:lnTo>
                  <a:pt x="15820" y="13648"/>
                </a:lnTo>
                <a:cubicBezTo>
                  <a:pt x="16256" y="13648"/>
                  <a:pt x="16618" y="13273"/>
                  <a:pt x="16618" y="12845"/>
                </a:cubicBezTo>
                <a:lnTo>
                  <a:pt x="16618" y="8755"/>
                </a:lnTo>
                <a:cubicBezTo>
                  <a:pt x="16618" y="8327"/>
                  <a:pt x="16256" y="7952"/>
                  <a:pt x="15820" y="7952"/>
                </a:cubicBezTo>
                <a:lnTo>
                  <a:pt x="817" y="7952"/>
                </a:lnTo>
                <a:close/>
                <a:moveTo>
                  <a:pt x="1615" y="9596"/>
                </a:moveTo>
                <a:lnTo>
                  <a:pt x="15003" y="9596"/>
                </a:lnTo>
                <a:lnTo>
                  <a:pt x="15003" y="12042"/>
                </a:lnTo>
                <a:lnTo>
                  <a:pt x="1615" y="12042"/>
                </a:lnTo>
                <a:lnTo>
                  <a:pt x="1615" y="9596"/>
                </a:lnTo>
                <a:close/>
                <a:moveTo>
                  <a:pt x="817" y="15904"/>
                </a:moveTo>
                <a:cubicBezTo>
                  <a:pt x="381" y="15904"/>
                  <a:pt x="0" y="16278"/>
                  <a:pt x="0" y="16707"/>
                </a:cubicBezTo>
                <a:lnTo>
                  <a:pt x="0" y="20797"/>
                </a:lnTo>
                <a:cubicBezTo>
                  <a:pt x="0" y="21225"/>
                  <a:pt x="381" y="21600"/>
                  <a:pt x="817" y="21600"/>
                </a:cubicBezTo>
                <a:lnTo>
                  <a:pt x="20802" y="21600"/>
                </a:lnTo>
                <a:cubicBezTo>
                  <a:pt x="21238" y="21600"/>
                  <a:pt x="21600" y="21225"/>
                  <a:pt x="21600" y="20797"/>
                </a:cubicBezTo>
                <a:lnTo>
                  <a:pt x="21600" y="16707"/>
                </a:lnTo>
                <a:cubicBezTo>
                  <a:pt x="21600" y="16278"/>
                  <a:pt x="21238" y="15904"/>
                  <a:pt x="20802" y="15904"/>
                </a:cubicBezTo>
                <a:lnTo>
                  <a:pt x="817" y="15904"/>
                </a:lnTo>
                <a:close/>
                <a:moveTo>
                  <a:pt x="1615" y="17490"/>
                </a:moveTo>
                <a:lnTo>
                  <a:pt x="19985" y="17490"/>
                </a:lnTo>
                <a:lnTo>
                  <a:pt x="19985" y="19994"/>
                </a:lnTo>
                <a:lnTo>
                  <a:pt x="1615" y="19994"/>
                </a:lnTo>
                <a:lnTo>
                  <a:pt x="1615" y="1749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6" name="Shape"/>
          <p:cNvSpPr/>
          <p:nvPr/>
        </p:nvSpPr>
        <p:spPr>
          <a:xfrm>
            <a:off x="19202400" y="11209567"/>
            <a:ext cx="440532" cy="448470"/>
          </a:xfrm>
          <a:custGeom>
            <a:avLst/>
            <a:gdLst/>
            <a:ahLst/>
            <a:cxnLst>
              <a:cxn ang="0">
                <a:pos x="wd2" y="hd2"/>
              </a:cxn>
              <a:cxn ang="5400000">
                <a:pos x="wd2" y="hd2"/>
              </a:cxn>
              <a:cxn ang="10800000">
                <a:pos x="wd2" y="hd2"/>
              </a:cxn>
              <a:cxn ang="16200000">
                <a:pos x="wd2" y="hd2"/>
              </a:cxn>
            </a:cxnLst>
            <a:rect l="0" t="0" r="r" b="b"/>
            <a:pathLst>
              <a:path w="21600" h="21600" extrusionOk="0">
                <a:moveTo>
                  <a:pt x="817" y="0"/>
                </a:moveTo>
                <a:cubicBezTo>
                  <a:pt x="381" y="0"/>
                  <a:pt x="0" y="375"/>
                  <a:pt x="0" y="803"/>
                </a:cubicBezTo>
                <a:lnTo>
                  <a:pt x="0" y="4893"/>
                </a:lnTo>
                <a:cubicBezTo>
                  <a:pt x="0" y="5322"/>
                  <a:pt x="381" y="5696"/>
                  <a:pt x="817" y="5696"/>
                </a:cubicBezTo>
                <a:lnTo>
                  <a:pt x="20802" y="5696"/>
                </a:lnTo>
                <a:cubicBezTo>
                  <a:pt x="21238" y="5696"/>
                  <a:pt x="21538" y="5322"/>
                  <a:pt x="21600" y="4893"/>
                </a:cubicBezTo>
                <a:lnTo>
                  <a:pt x="21600" y="803"/>
                </a:lnTo>
                <a:cubicBezTo>
                  <a:pt x="21600" y="375"/>
                  <a:pt x="21238" y="0"/>
                  <a:pt x="20802" y="0"/>
                </a:cubicBezTo>
                <a:lnTo>
                  <a:pt x="817" y="0"/>
                </a:lnTo>
                <a:close/>
                <a:moveTo>
                  <a:pt x="1615" y="1587"/>
                </a:moveTo>
                <a:lnTo>
                  <a:pt x="19985" y="1587"/>
                </a:lnTo>
                <a:lnTo>
                  <a:pt x="19985" y="4091"/>
                </a:lnTo>
                <a:lnTo>
                  <a:pt x="1615" y="4091"/>
                </a:lnTo>
                <a:lnTo>
                  <a:pt x="1615" y="1587"/>
                </a:lnTo>
                <a:close/>
                <a:moveTo>
                  <a:pt x="817" y="7952"/>
                </a:moveTo>
                <a:cubicBezTo>
                  <a:pt x="381" y="7952"/>
                  <a:pt x="0" y="8327"/>
                  <a:pt x="0" y="8755"/>
                </a:cubicBezTo>
                <a:lnTo>
                  <a:pt x="0" y="12845"/>
                </a:lnTo>
                <a:cubicBezTo>
                  <a:pt x="0" y="13273"/>
                  <a:pt x="381" y="13648"/>
                  <a:pt x="817" y="13648"/>
                </a:cubicBezTo>
                <a:lnTo>
                  <a:pt x="5799" y="13648"/>
                </a:lnTo>
                <a:cubicBezTo>
                  <a:pt x="6235" y="13648"/>
                  <a:pt x="6597" y="13273"/>
                  <a:pt x="6597" y="12845"/>
                </a:cubicBezTo>
                <a:lnTo>
                  <a:pt x="6597" y="8755"/>
                </a:lnTo>
                <a:cubicBezTo>
                  <a:pt x="6597" y="8327"/>
                  <a:pt x="6235" y="7952"/>
                  <a:pt x="5799" y="7952"/>
                </a:cubicBezTo>
                <a:lnTo>
                  <a:pt x="817" y="7952"/>
                </a:lnTo>
                <a:close/>
                <a:moveTo>
                  <a:pt x="8290" y="7952"/>
                </a:moveTo>
                <a:cubicBezTo>
                  <a:pt x="7854" y="7952"/>
                  <a:pt x="7472" y="8327"/>
                  <a:pt x="7472" y="8755"/>
                </a:cubicBezTo>
                <a:lnTo>
                  <a:pt x="7472" y="12845"/>
                </a:lnTo>
                <a:cubicBezTo>
                  <a:pt x="7473" y="13273"/>
                  <a:pt x="7854" y="13648"/>
                  <a:pt x="8290" y="13648"/>
                </a:cubicBezTo>
                <a:lnTo>
                  <a:pt x="13271" y="13648"/>
                </a:lnTo>
                <a:cubicBezTo>
                  <a:pt x="13707" y="13648"/>
                  <a:pt x="14069" y="13273"/>
                  <a:pt x="14069" y="12845"/>
                </a:cubicBezTo>
                <a:lnTo>
                  <a:pt x="14069" y="8755"/>
                </a:lnTo>
                <a:cubicBezTo>
                  <a:pt x="14069" y="8327"/>
                  <a:pt x="13707" y="7952"/>
                  <a:pt x="13271" y="7952"/>
                </a:cubicBezTo>
                <a:lnTo>
                  <a:pt x="8290" y="7952"/>
                </a:lnTo>
                <a:close/>
                <a:moveTo>
                  <a:pt x="15762" y="7952"/>
                </a:moveTo>
                <a:cubicBezTo>
                  <a:pt x="15326" y="7952"/>
                  <a:pt x="14945" y="8327"/>
                  <a:pt x="14945" y="8755"/>
                </a:cubicBezTo>
                <a:lnTo>
                  <a:pt x="14945" y="12845"/>
                </a:lnTo>
                <a:cubicBezTo>
                  <a:pt x="14945" y="13273"/>
                  <a:pt x="15326" y="13648"/>
                  <a:pt x="15762" y="13648"/>
                </a:cubicBezTo>
                <a:lnTo>
                  <a:pt x="20744" y="13648"/>
                </a:lnTo>
                <a:cubicBezTo>
                  <a:pt x="21179" y="13648"/>
                  <a:pt x="21479" y="13273"/>
                  <a:pt x="21542" y="12845"/>
                </a:cubicBezTo>
                <a:lnTo>
                  <a:pt x="21542" y="8755"/>
                </a:lnTo>
                <a:cubicBezTo>
                  <a:pt x="21542" y="8327"/>
                  <a:pt x="21180" y="7952"/>
                  <a:pt x="20744" y="7952"/>
                </a:cubicBezTo>
                <a:lnTo>
                  <a:pt x="15762" y="7952"/>
                </a:lnTo>
                <a:close/>
                <a:moveTo>
                  <a:pt x="1615" y="9596"/>
                </a:moveTo>
                <a:lnTo>
                  <a:pt x="4982" y="9596"/>
                </a:lnTo>
                <a:lnTo>
                  <a:pt x="4982" y="12042"/>
                </a:lnTo>
                <a:lnTo>
                  <a:pt x="1615" y="12042"/>
                </a:lnTo>
                <a:lnTo>
                  <a:pt x="1615" y="9596"/>
                </a:lnTo>
                <a:close/>
                <a:moveTo>
                  <a:pt x="9088" y="9596"/>
                </a:moveTo>
                <a:lnTo>
                  <a:pt x="12454" y="9596"/>
                </a:lnTo>
                <a:lnTo>
                  <a:pt x="12454" y="12042"/>
                </a:lnTo>
                <a:lnTo>
                  <a:pt x="9088" y="12042"/>
                </a:lnTo>
                <a:lnTo>
                  <a:pt x="9088" y="9596"/>
                </a:lnTo>
                <a:close/>
                <a:moveTo>
                  <a:pt x="16502" y="9596"/>
                </a:moveTo>
                <a:lnTo>
                  <a:pt x="19868" y="9596"/>
                </a:lnTo>
                <a:lnTo>
                  <a:pt x="19868" y="12042"/>
                </a:lnTo>
                <a:lnTo>
                  <a:pt x="16502" y="12042"/>
                </a:lnTo>
                <a:lnTo>
                  <a:pt x="16502" y="9596"/>
                </a:lnTo>
                <a:close/>
                <a:moveTo>
                  <a:pt x="817" y="15904"/>
                </a:moveTo>
                <a:cubicBezTo>
                  <a:pt x="381" y="15904"/>
                  <a:pt x="0" y="16278"/>
                  <a:pt x="0" y="16707"/>
                </a:cubicBezTo>
                <a:lnTo>
                  <a:pt x="0" y="20797"/>
                </a:lnTo>
                <a:cubicBezTo>
                  <a:pt x="0" y="21225"/>
                  <a:pt x="381" y="21600"/>
                  <a:pt x="817" y="21600"/>
                </a:cubicBezTo>
                <a:lnTo>
                  <a:pt x="20802" y="21600"/>
                </a:lnTo>
                <a:cubicBezTo>
                  <a:pt x="21238" y="21600"/>
                  <a:pt x="21538" y="21225"/>
                  <a:pt x="21600" y="20797"/>
                </a:cubicBezTo>
                <a:lnTo>
                  <a:pt x="21600" y="16707"/>
                </a:lnTo>
                <a:cubicBezTo>
                  <a:pt x="21600" y="16278"/>
                  <a:pt x="21238" y="15904"/>
                  <a:pt x="20802" y="15904"/>
                </a:cubicBezTo>
                <a:lnTo>
                  <a:pt x="817" y="15904"/>
                </a:lnTo>
                <a:close/>
                <a:moveTo>
                  <a:pt x="1615" y="17490"/>
                </a:moveTo>
                <a:lnTo>
                  <a:pt x="19985" y="17490"/>
                </a:lnTo>
                <a:lnTo>
                  <a:pt x="19985" y="19994"/>
                </a:lnTo>
                <a:lnTo>
                  <a:pt x="1615" y="19994"/>
                </a:lnTo>
                <a:lnTo>
                  <a:pt x="1615" y="1749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7" name="Shape"/>
          <p:cNvSpPr/>
          <p:nvPr/>
        </p:nvSpPr>
        <p:spPr>
          <a:xfrm>
            <a:off x="20510500" y="11222267"/>
            <a:ext cx="435769" cy="439342"/>
          </a:xfrm>
          <a:custGeom>
            <a:avLst/>
            <a:gdLst/>
            <a:ahLst/>
            <a:cxnLst>
              <a:cxn ang="0">
                <a:pos x="wd2" y="hd2"/>
              </a:cxn>
              <a:cxn ang="5400000">
                <a:pos x="wd2" y="hd2"/>
              </a:cxn>
              <a:cxn ang="10800000">
                <a:pos x="wd2" y="hd2"/>
              </a:cxn>
              <a:cxn ang="16200000">
                <a:pos x="wd2" y="hd2"/>
              </a:cxn>
            </a:cxnLst>
            <a:rect l="0" t="0" r="r" b="b"/>
            <a:pathLst>
              <a:path w="21600" h="21600" extrusionOk="0">
                <a:moveTo>
                  <a:pt x="826" y="0"/>
                </a:moveTo>
                <a:cubicBezTo>
                  <a:pt x="385" y="0"/>
                  <a:pt x="0" y="383"/>
                  <a:pt x="0" y="820"/>
                </a:cubicBezTo>
                <a:lnTo>
                  <a:pt x="0" y="20800"/>
                </a:lnTo>
                <a:cubicBezTo>
                  <a:pt x="0" y="21237"/>
                  <a:pt x="386" y="21600"/>
                  <a:pt x="826" y="21600"/>
                </a:cubicBezTo>
                <a:lnTo>
                  <a:pt x="5036" y="21600"/>
                </a:lnTo>
                <a:cubicBezTo>
                  <a:pt x="5477" y="21600"/>
                  <a:pt x="5862" y="21299"/>
                  <a:pt x="5862" y="20800"/>
                </a:cubicBezTo>
                <a:lnTo>
                  <a:pt x="5862" y="820"/>
                </a:lnTo>
                <a:cubicBezTo>
                  <a:pt x="5862" y="383"/>
                  <a:pt x="5477" y="0"/>
                  <a:pt x="5036" y="0"/>
                </a:cubicBezTo>
                <a:lnTo>
                  <a:pt x="826" y="0"/>
                </a:lnTo>
                <a:close/>
                <a:moveTo>
                  <a:pt x="8813" y="0"/>
                </a:moveTo>
                <a:cubicBezTo>
                  <a:pt x="8372" y="0"/>
                  <a:pt x="7987" y="383"/>
                  <a:pt x="7987" y="820"/>
                </a:cubicBezTo>
                <a:lnTo>
                  <a:pt x="7987" y="5815"/>
                </a:lnTo>
                <a:cubicBezTo>
                  <a:pt x="7987" y="6252"/>
                  <a:pt x="8372" y="6615"/>
                  <a:pt x="8813" y="6615"/>
                </a:cubicBezTo>
                <a:lnTo>
                  <a:pt x="13023" y="6615"/>
                </a:lnTo>
                <a:cubicBezTo>
                  <a:pt x="13464" y="6615"/>
                  <a:pt x="13849" y="6252"/>
                  <a:pt x="13849" y="5815"/>
                </a:cubicBezTo>
                <a:lnTo>
                  <a:pt x="13849" y="820"/>
                </a:lnTo>
                <a:cubicBezTo>
                  <a:pt x="13849" y="383"/>
                  <a:pt x="13464" y="0"/>
                  <a:pt x="13023" y="0"/>
                </a:cubicBezTo>
                <a:lnTo>
                  <a:pt x="8813" y="0"/>
                </a:lnTo>
                <a:close/>
                <a:moveTo>
                  <a:pt x="16564" y="0"/>
                </a:moveTo>
                <a:cubicBezTo>
                  <a:pt x="16123" y="0"/>
                  <a:pt x="15738" y="383"/>
                  <a:pt x="15738" y="820"/>
                </a:cubicBezTo>
                <a:lnTo>
                  <a:pt x="15738" y="20800"/>
                </a:lnTo>
                <a:cubicBezTo>
                  <a:pt x="15738" y="21237"/>
                  <a:pt x="16123" y="21600"/>
                  <a:pt x="16564" y="21600"/>
                </a:cubicBezTo>
                <a:lnTo>
                  <a:pt x="20774" y="21600"/>
                </a:lnTo>
                <a:cubicBezTo>
                  <a:pt x="21215" y="21600"/>
                  <a:pt x="21600" y="21299"/>
                  <a:pt x="21600" y="20800"/>
                </a:cubicBezTo>
                <a:lnTo>
                  <a:pt x="21600" y="820"/>
                </a:lnTo>
                <a:cubicBezTo>
                  <a:pt x="21600" y="383"/>
                  <a:pt x="21214" y="0"/>
                  <a:pt x="20774" y="0"/>
                </a:cubicBezTo>
                <a:lnTo>
                  <a:pt x="16564" y="0"/>
                </a:lnTo>
                <a:close/>
                <a:moveTo>
                  <a:pt x="1633" y="1620"/>
                </a:moveTo>
                <a:lnTo>
                  <a:pt x="4210" y="1620"/>
                </a:lnTo>
                <a:lnTo>
                  <a:pt x="4210" y="20039"/>
                </a:lnTo>
                <a:lnTo>
                  <a:pt x="1633" y="20039"/>
                </a:lnTo>
                <a:lnTo>
                  <a:pt x="1633" y="1620"/>
                </a:lnTo>
                <a:close/>
                <a:moveTo>
                  <a:pt x="9620" y="1620"/>
                </a:moveTo>
                <a:lnTo>
                  <a:pt x="12216" y="1620"/>
                </a:lnTo>
                <a:lnTo>
                  <a:pt x="12216" y="4995"/>
                </a:lnTo>
                <a:lnTo>
                  <a:pt x="9620" y="4995"/>
                </a:lnTo>
                <a:lnTo>
                  <a:pt x="9620" y="1620"/>
                </a:lnTo>
                <a:close/>
                <a:moveTo>
                  <a:pt x="17370" y="1620"/>
                </a:moveTo>
                <a:lnTo>
                  <a:pt x="19948" y="1620"/>
                </a:lnTo>
                <a:lnTo>
                  <a:pt x="19948" y="20039"/>
                </a:lnTo>
                <a:lnTo>
                  <a:pt x="17370" y="20039"/>
                </a:lnTo>
                <a:lnTo>
                  <a:pt x="17370" y="1620"/>
                </a:lnTo>
                <a:close/>
                <a:moveTo>
                  <a:pt x="8813" y="7493"/>
                </a:moveTo>
                <a:cubicBezTo>
                  <a:pt x="8372" y="7493"/>
                  <a:pt x="7987" y="7875"/>
                  <a:pt x="7987" y="8312"/>
                </a:cubicBezTo>
                <a:lnTo>
                  <a:pt x="7987" y="13307"/>
                </a:lnTo>
                <a:cubicBezTo>
                  <a:pt x="7987" y="13744"/>
                  <a:pt x="8372" y="14107"/>
                  <a:pt x="8813" y="14107"/>
                </a:cubicBezTo>
                <a:lnTo>
                  <a:pt x="13023" y="14107"/>
                </a:lnTo>
                <a:cubicBezTo>
                  <a:pt x="13464" y="14107"/>
                  <a:pt x="13849" y="13744"/>
                  <a:pt x="13849" y="13307"/>
                </a:cubicBezTo>
                <a:lnTo>
                  <a:pt x="13849" y="8312"/>
                </a:lnTo>
                <a:cubicBezTo>
                  <a:pt x="13849" y="7875"/>
                  <a:pt x="13464" y="7493"/>
                  <a:pt x="13023" y="7493"/>
                </a:cubicBezTo>
                <a:lnTo>
                  <a:pt x="8813" y="7493"/>
                </a:lnTo>
                <a:close/>
                <a:moveTo>
                  <a:pt x="9620" y="9112"/>
                </a:moveTo>
                <a:lnTo>
                  <a:pt x="12216" y="9112"/>
                </a:lnTo>
                <a:lnTo>
                  <a:pt x="12216" y="12488"/>
                </a:lnTo>
                <a:lnTo>
                  <a:pt x="9620" y="12488"/>
                </a:lnTo>
                <a:lnTo>
                  <a:pt x="9620" y="9112"/>
                </a:lnTo>
                <a:close/>
                <a:moveTo>
                  <a:pt x="8813" y="14985"/>
                </a:moveTo>
                <a:cubicBezTo>
                  <a:pt x="8372" y="14985"/>
                  <a:pt x="7987" y="15368"/>
                  <a:pt x="7987" y="15805"/>
                </a:cubicBezTo>
                <a:lnTo>
                  <a:pt x="7987" y="20800"/>
                </a:lnTo>
                <a:cubicBezTo>
                  <a:pt x="7987" y="21237"/>
                  <a:pt x="8372" y="21600"/>
                  <a:pt x="8813" y="21600"/>
                </a:cubicBezTo>
                <a:lnTo>
                  <a:pt x="13023" y="21600"/>
                </a:lnTo>
                <a:cubicBezTo>
                  <a:pt x="13464" y="21600"/>
                  <a:pt x="13849" y="21299"/>
                  <a:pt x="13849" y="20800"/>
                </a:cubicBezTo>
                <a:lnTo>
                  <a:pt x="13849" y="15805"/>
                </a:lnTo>
                <a:cubicBezTo>
                  <a:pt x="13849" y="15368"/>
                  <a:pt x="13464" y="14985"/>
                  <a:pt x="13023" y="14985"/>
                </a:cubicBezTo>
                <a:lnTo>
                  <a:pt x="8813" y="14985"/>
                </a:lnTo>
                <a:close/>
                <a:moveTo>
                  <a:pt x="9620" y="16663"/>
                </a:moveTo>
                <a:lnTo>
                  <a:pt x="12216" y="16663"/>
                </a:lnTo>
                <a:lnTo>
                  <a:pt x="12216" y="20039"/>
                </a:lnTo>
                <a:lnTo>
                  <a:pt x="9620" y="20039"/>
                </a:lnTo>
                <a:lnTo>
                  <a:pt x="9620" y="1666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8" name="Shape"/>
          <p:cNvSpPr/>
          <p:nvPr/>
        </p:nvSpPr>
        <p:spPr>
          <a:xfrm>
            <a:off x="21818600" y="11209567"/>
            <a:ext cx="440532" cy="448470"/>
          </a:xfrm>
          <a:custGeom>
            <a:avLst/>
            <a:gdLst/>
            <a:ahLst/>
            <a:cxnLst>
              <a:cxn ang="0">
                <a:pos x="wd2" y="hd2"/>
              </a:cxn>
              <a:cxn ang="5400000">
                <a:pos x="wd2" y="hd2"/>
              </a:cxn>
              <a:cxn ang="10800000">
                <a:pos x="wd2" y="hd2"/>
              </a:cxn>
              <a:cxn ang="16200000">
                <a:pos x="wd2" y="hd2"/>
              </a:cxn>
            </a:cxnLst>
            <a:rect l="0" t="0" r="r" b="b"/>
            <a:pathLst>
              <a:path w="21600" h="21600" extrusionOk="0">
                <a:moveTo>
                  <a:pt x="817" y="0"/>
                </a:moveTo>
                <a:cubicBezTo>
                  <a:pt x="381" y="0"/>
                  <a:pt x="0" y="375"/>
                  <a:pt x="0" y="803"/>
                </a:cubicBezTo>
                <a:lnTo>
                  <a:pt x="0" y="4893"/>
                </a:lnTo>
                <a:cubicBezTo>
                  <a:pt x="0" y="5322"/>
                  <a:pt x="381" y="5696"/>
                  <a:pt x="817" y="5696"/>
                </a:cubicBezTo>
                <a:lnTo>
                  <a:pt x="5799" y="5696"/>
                </a:lnTo>
                <a:cubicBezTo>
                  <a:pt x="6235" y="5696"/>
                  <a:pt x="6597" y="5322"/>
                  <a:pt x="6597" y="4893"/>
                </a:cubicBezTo>
                <a:lnTo>
                  <a:pt x="6597" y="803"/>
                </a:lnTo>
                <a:cubicBezTo>
                  <a:pt x="6597" y="375"/>
                  <a:pt x="6235" y="0"/>
                  <a:pt x="5799" y="0"/>
                </a:cubicBezTo>
                <a:lnTo>
                  <a:pt x="817" y="0"/>
                </a:lnTo>
                <a:close/>
                <a:moveTo>
                  <a:pt x="8290" y="0"/>
                </a:moveTo>
                <a:cubicBezTo>
                  <a:pt x="7854" y="0"/>
                  <a:pt x="7472" y="375"/>
                  <a:pt x="7472" y="803"/>
                </a:cubicBezTo>
                <a:lnTo>
                  <a:pt x="7472" y="4893"/>
                </a:lnTo>
                <a:cubicBezTo>
                  <a:pt x="7473" y="5322"/>
                  <a:pt x="7854" y="5696"/>
                  <a:pt x="8290" y="5696"/>
                </a:cubicBezTo>
                <a:lnTo>
                  <a:pt x="13271" y="5696"/>
                </a:lnTo>
                <a:cubicBezTo>
                  <a:pt x="13707" y="5696"/>
                  <a:pt x="14007" y="5322"/>
                  <a:pt x="14069" y="4893"/>
                </a:cubicBezTo>
                <a:lnTo>
                  <a:pt x="14069" y="803"/>
                </a:lnTo>
                <a:cubicBezTo>
                  <a:pt x="14069" y="375"/>
                  <a:pt x="13707" y="0"/>
                  <a:pt x="13271" y="0"/>
                </a:cubicBezTo>
                <a:lnTo>
                  <a:pt x="8290" y="0"/>
                </a:lnTo>
                <a:close/>
                <a:moveTo>
                  <a:pt x="15762" y="0"/>
                </a:moveTo>
                <a:cubicBezTo>
                  <a:pt x="15326" y="0"/>
                  <a:pt x="14945" y="375"/>
                  <a:pt x="14945" y="803"/>
                </a:cubicBezTo>
                <a:lnTo>
                  <a:pt x="14945" y="4893"/>
                </a:lnTo>
                <a:cubicBezTo>
                  <a:pt x="14945" y="5322"/>
                  <a:pt x="15326" y="5696"/>
                  <a:pt x="15762" y="5696"/>
                </a:cubicBezTo>
                <a:lnTo>
                  <a:pt x="20744" y="5696"/>
                </a:lnTo>
                <a:cubicBezTo>
                  <a:pt x="21180" y="5696"/>
                  <a:pt x="21542" y="5322"/>
                  <a:pt x="21542" y="4893"/>
                </a:cubicBezTo>
                <a:lnTo>
                  <a:pt x="21542" y="803"/>
                </a:lnTo>
                <a:cubicBezTo>
                  <a:pt x="21542" y="375"/>
                  <a:pt x="21180" y="0"/>
                  <a:pt x="20744" y="0"/>
                </a:cubicBezTo>
                <a:lnTo>
                  <a:pt x="15762" y="0"/>
                </a:lnTo>
                <a:close/>
                <a:moveTo>
                  <a:pt x="1615" y="1587"/>
                </a:moveTo>
                <a:lnTo>
                  <a:pt x="4982" y="1587"/>
                </a:lnTo>
                <a:lnTo>
                  <a:pt x="4982" y="4091"/>
                </a:lnTo>
                <a:lnTo>
                  <a:pt x="1615" y="4091"/>
                </a:lnTo>
                <a:lnTo>
                  <a:pt x="1615" y="1587"/>
                </a:lnTo>
                <a:close/>
                <a:moveTo>
                  <a:pt x="9029" y="1587"/>
                </a:moveTo>
                <a:lnTo>
                  <a:pt x="12396" y="1587"/>
                </a:lnTo>
                <a:lnTo>
                  <a:pt x="12396" y="4091"/>
                </a:lnTo>
                <a:lnTo>
                  <a:pt x="9029" y="4091"/>
                </a:lnTo>
                <a:lnTo>
                  <a:pt x="9029" y="1587"/>
                </a:lnTo>
                <a:close/>
                <a:moveTo>
                  <a:pt x="16560" y="1587"/>
                </a:moveTo>
                <a:lnTo>
                  <a:pt x="19926" y="1587"/>
                </a:lnTo>
                <a:lnTo>
                  <a:pt x="19926" y="4091"/>
                </a:lnTo>
                <a:lnTo>
                  <a:pt x="16560" y="4091"/>
                </a:lnTo>
                <a:lnTo>
                  <a:pt x="16560" y="1587"/>
                </a:lnTo>
                <a:close/>
                <a:moveTo>
                  <a:pt x="817" y="7952"/>
                </a:moveTo>
                <a:cubicBezTo>
                  <a:pt x="381" y="7952"/>
                  <a:pt x="0" y="8327"/>
                  <a:pt x="0" y="8755"/>
                </a:cubicBezTo>
                <a:lnTo>
                  <a:pt x="0" y="12845"/>
                </a:lnTo>
                <a:cubicBezTo>
                  <a:pt x="0" y="13273"/>
                  <a:pt x="381" y="13648"/>
                  <a:pt x="817" y="13648"/>
                </a:cubicBezTo>
                <a:lnTo>
                  <a:pt x="5799" y="13648"/>
                </a:lnTo>
                <a:cubicBezTo>
                  <a:pt x="6235" y="13648"/>
                  <a:pt x="6597" y="13273"/>
                  <a:pt x="6597" y="12845"/>
                </a:cubicBezTo>
                <a:lnTo>
                  <a:pt x="6597" y="8755"/>
                </a:lnTo>
                <a:cubicBezTo>
                  <a:pt x="6597" y="8327"/>
                  <a:pt x="6235" y="7952"/>
                  <a:pt x="5799" y="7952"/>
                </a:cubicBezTo>
                <a:lnTo>
                  <a:pt x="817" y="7952"/>
                </a:lnTo>
                <a:close/>
                <a:moveTo>
                  <a:pt x="8290" y="7952"/>
                </a:moveTo>
                <a:cubicBezTo>
                  <a:pt x="7854" y="7952"/>
                  <a:pt x="7472" y="8327"/>
                  <a:pt x="7472" y="8755"/>
                </a:cubicBezTo>
                <a:lnTo>
                  <a:pt x="7472" y="12845"/>
                </a:lnTo>
                <a:cubicBezTo>
                  <a:pt x="7473" y="13273"/>
                  <a:pt x="7854" y="13648"/>
                  <a:pt x="8290" y="13648"/>
                </a:cubicBezTo>
                <a:lnTo>
                  <a:pt x="13271" y="13648"/>
                </a:lnTo>
                <a:cubicBezTo>
                  <a:pt x="13707" y="13648"/>
                  <a:pt x="14007" y="13273"/>
                  <a:pt x="14069" y="12845"/>
                </a:cubicBezTo>
                <a:lnTo>
                  <a:pt x="14069" y="8755"/>
                </a:lnTo>
                <a:cubicBezTo>
                  <a:pt x="14069" y="8327"/>
                  <a:pt x="13707" y="7952"/>
                  <a:pt x="13271" y="7952"/>
                </a:cubicBezTo>
                <a:lnTo>
                  <a:pt x="8290" y="7952"/>
                </a:lnTo>
                <a:close/>
                <a:moveTo>
                  <a:pt x="15762" y="7952"/>
                </a:moveTo>
                <a:cubicBezTo>
                  <a:pt x="15326" y="7952"/>
                  <a:pt x="14945" y="8327"/>
                  <a:pt x="14945" y="8755"/>
                </a:cubicBezTo>
                <a:lnTo>
                  <a:pt x="14945" y="12845"/>
                </a:lnTo>
                <a:cubicBezTo>
                  <a:pt x="14945" y="13273"/>
                  <a:pt x="15326" y="13648"/>
                  <a:pt x="15762" y="13648"/>
                </a:cubicBezTo>
                <a:lnTo>
                  <a:pt x="20744" y="13648"/>
                </a:lnTo>
                <a:cubicBezTo>
                  <a:pt x="21180" y="13648"/>
                  <a:pt x="21542" y="13273"/>
                  <a:pt x="21542" y="12845"/>
                </a:cubicBezTo>
                <a:lnTo>
                  <a:pt x="21542" y="8755"/>
                </a:lnTo>
                <a:cubicBezTo>
                  <a:pt x="21542" y="8327"/>
                  <a:pt x="21180" y="7952"/>
                  <a:pt x="20744" y="7952"/>
                </a:cubicBezTo>
                <a:lnTo>
                  <a:pt x="15762" y="7952"/>
                </a:lnTo>
                <a:close/>
                <a:moveTo>
                  <a:pt x="1615" y="9596"/>
                </a:moveTo>
                <a:lnTo>
                  <a:pt x="4982" y="9596"/>
                </a:lnTo>
                <a:lnTo>
                  <a:pt x="4982" y="12119"/>
                </a:lnTo>
                <a:lnTo>
                  <a:pt x="1615" y="12119"/>
                </a:lnTo>
                <a:lnTo>
                  <a:pt x="1615" y="9596"/>
                </a:lnTo>
                <a:close/>
                <a:moveTo>
                  <a:pt x="9029" y="9596"/>
                </a:moveTo>
                <a:lnTo>
                  <a:pt x="12396" y="9596"/>
                </a:lnTo>
                <a:lnTo>
                  <a:pt x="12396" y="12119"/>
                </a:lnTo>
                <a:lnTo>
                  <a:pt x="9029" y="12119"/>
                </a:lnTo>
                <a:lnTo>
                  <a:pt x="9029" y="9596"/>
                </a:lnTo>
                <a:close/>
                <a:moveTo>
                  <a:pt x="16560" y="9596"/>
                </a:moveTo>
                <a:lnTo>
                  <a:pt x="19926" y="9596"/>
                </a:lnTo>
                <a:lnTo>
                  <a:pt x="19926" y="12119"/>
                </a:lnTo>
                <a:lnTo>
                  <a:pt x="16560" y="12119"/>
                </a:lnTo>
                <a:lnTo>
                  <a:pt x="16560" y="9596"/>
                </a:lnTo>
                <a:close/>
                <a:moveTo>
                  <a:pt x="817" y="15904"/>
                </a:moveTo>
                <a:cubicBezTo>
                  <a:pt x="381" y="15904"/>
                  <a:pt x="0" y="16278"/>
                  <a:pt x="0" y="16707"/>
                </a:cubicBezTo>
                <a:lnTo>
                  <a:pt x="0" y="20797"/>
                </a:lnTo>
                <a:cubicBezTo>
                  <a:pt x="0" y="21225"/>
                  <a:pt x="381" y="21600"/>
                  <a:pt x="817" y="21600"/>
                </a:cubicBezTo>
                <a:lnTo>
                  <a:pt x="20802" y="21600"/>
                </a:lnTo>
                <a:cubicBezTo>
                  <a:pt x="21238" y="21600"/>
                  <a:pt x="21600" y="21225"/>
                  <a:pt x="21600" y="20797"/>
                </a:cubicBezTo>
                <a:lnTo>
                  <a:pt x="21600" y="16707"/>
                </a:lnTo>
                <a:cubicBezTo>
                  <a:pt x="21600" y="16278"/>
                  <a:pt x="21238" y="15904"/>
                  <a:pt x="20802" y="15904"/>
                </a:cubicBezTo>
                <a:lnTo>
                  <a:pt x="817" y="15904"/>
                </a:lnTo>
                <a:close/>
                <a:moveTo>
                  <a:pt x="1615" y="17490"/>
                </a:moveTo>
                <a:lnTo>
                  <a:pt x="19985" y="17490"/>
                </a:lnTo>
                <a:lnTo>
                  <a:pt x="19985" y="19994"/>
                </a:lnTo>
                <a:lnTo>
                  <a:pt x="1615" y="19994"/>
                </a:lnTo>
                <a:lnTo>
                  <a:pt x="1615" y="17490"/>
                </a:lnTo>
                <a:close/>
              </a:path>
            </a:pathLst>
          </a:custGeom>
          <a:solidFill>
            <a:srgbClr val="F99230"/>
          </a:solidFill>
          <a:ln w="12700">
            <a:miter lim="400000"/>
          </a:ln>
        </p:spPr>
        <p:txBody>
          <a:bodyPr lIns="38100" tIns="38100" rIns="38100" bIns="38100" anchor="ctr"/>
          <a:lstStyle/>
          <a:p>
            <a:pPr defTabSz="457200">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9" name="Shape"/>
          <p:cNvSpPr/>
          <p:nvPr/>
        </p:nvSpPr>
        <p:spPr>
          <a:xfrm>
            <a:off x="16586200" y="11209567"/>
            <a:ext cx="440532" cy="448470"/>
          </a:xfrm>
          <a:custGeom>
            <a:avLst/>
            <a:gdLst/>
            <a:ahLst/>
            <a:cxnLst>
              <a:cxn ang="0">
                <a:pos x="wd2" y="hd2"/>
              </a:cxn>
              <a:cxn ang="5400000">
                <a:pos x="wd2" y="hd2"/>
              </a:cxn>
              <a:cxn ang="10800000">
                <a:pos x="wd2" y="hd2"/>
              </a:cxn>
              <a:cxn ang="16200000">
                <a:pos x="wd2" y="hd2"/>
              </a:cxn>
            </a:cxnLst>
            <a:rect l="0" t="0" r="r" b="b"/>
            <a:pathLst>
              <a:path w="21600" h="21600" extrusionOk="0">
                <a:moveTo>
                  <a:pt x="817" y="0"/>
                </a:moveTo>
                <a:cubicBezTo>
                  <a:pt x="381" y="0"/>
                  <a:pt x="0" y="375"/>
                  <a:pt x="0" y="803"/>
                </a:cubicBezTo>
                <a:lnTo>
                  <a:pt x="0" y="4893"/>
                </a:lnTo>
                <a:cubicBezTo>
                  <a:pt x="0" y="5322"/>
                  <a:pt x="381" y="5696"/>
                  <a:pt x="817" y="5696"/>
                </a:cubicBezTo>
                <a:lnTo>
                  <a:pt x="20802" y="5696"/>
                </a:lnTo>
                <a:cubicBezTo>
                  <a:pt x="21238" y="5696"/>
                  <a:pt x="21600" y="5322"/>
                  <a:pt x="21600" y="4893"/>
                </a:cubicBezTo>
                <a:lnTo>
                  <a:pt x="21600" y="803"/>
                </a:lnTo>
                <a:cubicBezTo>
                  <a:pt x="21600" y="375"/>
                  <a:pt x="21238" y="0"/>
                  <a:pt x="20802" y="0"/>
                </a:cubicBezTo>
                <a:lnTo>
                  <a:pt x="817" y="0"/>
                </a:lnTo>
                <a:close/>
                <a:moveTo>
                  <a:pt x="1615" y="1587"/>
                </a:moveTo>
                <a:lnTo>
                  <a:pt x="19985" y="1587"/>
                </a:lnTo>
                <a:lnTo>
                  <a:pt x="19985" y="4091"/>
                </a:lnTo>
                <a:lnTo>
                  <a:pt x="1615" y="4091"/>
                </a:lnTo>
                <a:lnTo>
                  <a:pt x="1615" y="1587"/>
                </a:lnTo>
                <a:close/>
                <a:moveTo>
                  <a:pt x="8309" y="7952"/>
                </a:moveTo>
                <a:cubicBezTo>
                  <a:pt x="7873" y="7952"/>
                  <a:pt x="7511" y="8327"/>
                  <a:pt x="7511" y="8755"/>
                </a:cubicBezTo>
                <a:lnTo>
                  <a:pt x="7511" y="12845"/>
                </a:lnTo>
                <a:cubicBezTo>
                  <a:pt x="7511" y="13273"/>
                  <a:pt x="7873" y="13648"/>
                  <a:pt x="8309" y="13648"/>
                </a:cubicBezTo>
                <a:lnTo>
                  <a:pt x="13291" y="13648"/>
                </a:lnTo>
                <a:cubicBezTo>
                  <a:pt x="13727" y="13648"/>
                  <a:pt x="14108" y="13273"/>
                  <a:pt x="14108" y="12845"/>
                </a:cubicBezTo>
                <a:lnTo>
                  <a:pt x="14108" y="8755"/>
                </a:lnTo>
                <a:cubicBezTo>
                  <a:pt x="14108" y="8327"/>
                  <a:pt x="13727" y="7952"/>
                  <a:pt x="13291" y="7952"/>
                </a:cubicBezTo>
                <a:lnTo>
                  <a:pt x="8309" y="7952"/>
                </a:lnTo>
                <a:close/>
                <a:moveTo>
                  <a:pt x="9126" y="9596"/>
                </a:moveTo>
                <a:lnTo>
                  <a:pt x="12493" y="9596"/>
                </a:lnTo>
                <a:lnTo>
                  <a:pt x="12493" y="12042"/>
                </a:lnTo>
                <a:lnTo>
                  <a:pt x="9126" y="12042"/>
                </a:lnTo>
                <a:lnTo>
                  <a:pt x="9126" y="9596"/>
                </a:lnTo>
                <a:close/>
                <a:moveTo>
                  <a:pt x="817" y="15904"/>
                </a:moveTo>
                <a:cubicBezTo>
                  <a:pt x="381" y="15904"/>
                  <a:pt x="0" y="16278"/>
                  <a:pt x="0" y="16707"/>
                </a:cubicBezTo>
                <a:lnTo>
                  <a:pt x="0" y="20797"/>
                </a:lnTo>
                <a:cubicBezTo>
                  <a:pt x="0" y="21225"/>
                  <a:pt x="381" y="21600"/>
                  <a:pt x="817" y="21600"/>
                </a:cubicBezTo>
                <a:lnTo>
                  <a:pt x="20802" y="21600"/>
                </a:lnTo>
                <a:cubicBezTo>
                  <a:pt x="21238" y="21600"/>
                  <a:pt x="21600" y="21225"/>
                  <a:pt x="21600" y="20797"/>
                </a:cubicBezTo>
                <a:lnTo>
                  <a:pt x="21600" y="16707"/>
                </a:lnTo>
                <a:cubicBezTo>
                  <a:pt x="21600" y="16278"/>
                  <a:pt x="21238" y="15904"/>
                  <a:pt x="20802" y="15904"/>
                </a:cubicBezTo>
                <a:lnTo>
                  <a:pt x="817" y="15904"/>
                </a:lnTo>
                <a:close/>
                <a:moveTo>
                  <a:pt x="1615" y="17490"/>
                </a:moveTo>
                <a:lnTo>
                  <a:pt x="19985" y="17490"/>
                </a:lnTo>
                <a:lnTo>
                  <a:pt x="19985" y="19994"/>
                </a:lnTo>
                <a:lnTo>
                  <a:pt x="1615" y="19994"/>
                </a:lnTo>
                <a:lnTo>
                  <a:pt x="1615" y="1749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0" name="Shape"/>
          <p:cNvSpPr/>
          <p:nvPr/>
        </p:nvSpPr>
        <p:spPr>
          <a:xfrm>
            <a:off x="17894300" y="11222267"/>
            <a:ext cx="448469" cy="439342"/>
          </a:xfrm>
          <a:custGeom>
            <a:avLst/>
            <a:gdLst/>
            <a:ahLst/>
            <a:cxnLst>
              <a:cxn ang="0">
                <a:pos x="wd2" y="hd2"/>
              </a:cxn>
              <a:cxn ang="5400000">
                <a:pos x="wd2" y="hd2"/>
              </a:cxn>
              <a:cxn ang="10800000">
                <a:pos x="wd2" y="hd2"/>
              </a:cxn>
              <a:cxn ang="16200000">
                <a:pos x="wd2" y="hd2"/>
              </a:cxn>
            </a:cxnLst>
            <a:rect l="0" t="0" r="r" b="b"/>
            <a:pathLst>
              <a:path w="21600" h="21600" extrusionOk="0">
                <a:moveTo>
                  <a:pt x="803" y="0"/>
                </a:moveTo>
                <a:cubicBezTo>
                  <a:pt x="375" y="0"/>
                  <a:pt x="0" y="383"/>
                  <a:pt x="0" y="820"/>
                </a:cubicBezTo>
                <a:lnTo>
                  <a:pt x="0" y="20800"/>
                </a:lnTo>
                <a:cubicBezTo>
                  <a:pt x="0" y="21237"/>
                  <a:pt x="375" y="21600"/>
                  <a:pt x="803" y="21600"/>
                </a:cubicBezTo>
                <a:lnTo>
                  <a:pt x="4893" y="21600"/>
                </a:lnTo>
                <a:cubicBezTo>
                  <a:pt x="5322" y="21600"/>
                  <a:pt x="5696" y="21237"/>
                  <a:pt x="5696" y="20800"/>
                </a:cubicBezTo>
                <a:lnTo>
                  <a:pt x="5696" y="820"/>
                </a:lnTo>
                <a:cubicBezTo>
                  <a:pt x="5696" y="383"/>
                  <a:pt x="5322" y="0"/>
                  <a:pt x="4893" y="0"/>
                </a:cubicBezTo>
                <a:lnTo>
                  <a:pt x="803" y="0"/>
                </a:lnTo>
                <a:close/>
                <a:moveTo>
                  <a:pt x="16707" y="0"/>
                </a:moveTo>
                <a:cubicBezTo>
                  <a:pt x="16278" y="0"/>
                  <a:pt x="15904" y="383"/>
                  <a:pt x="15904" y="820"/>
                </a:cubicBezTo>
                <a:lnTo>
                  <a:pt x="15904" y="20800"/>
                </a:lnTo>
                <a:cubicBezTo>
                  <a:pt x="15904" y="21237"/>
                  <a:pt x="16278" y="21600"/>
                  <a:pt x="16707" y="21600"/>
                </a:cubicBezTo>
                <a:lnTo>
                  <a:pt x="20797" y="21600"/>
                </a:lnTo>
                <a:cubicBezTo>
                  <a:pt x="21225" y="21600"/>
                  <a:pt x="21600" y="21237"/>
                  <a:pt x="21600" y="20800"/>
                </a:cubicBezTo>
                <a:lnTo>
                  <a:pt x="21600" y="820"/>
                </a:lnTo>
                <a:cubicBezTo>
                  <a:pt x="21600" y="383"/>
                  <a:pt x="21225" y="0"/>
                  <a:pt x="20797" y="0"/>
                </a:cubicBezTo>
                <a:lnTo>
                  <a:pt x="16707" y="0"/>
                </a:lnTo>
                <a:close/>
                <a:moveTo>
                  <a:pt x="1587" y="1620"/>
                </a:moveTo>
                <a:lnTo>
                  <a:pt x="4091" y="1620"/>
                </a:lnTo>
                <a:lnTo>
                  <a:pt x="4091" y="20039"/>
                </a:lnTo>
                <a:lnTo>
                  <a:pt x="1587" y="20039"/>
                </a:lnTo>
                <a:lnTo>
                  <a:pt x="1587" y="1620"/>
                </a:lnTo>
                <a:close/>
                <a:moveTo>
                  <a:pt x="17490" y="1620"/>
                </a:moveTo>
                <a:lnTo>
                  <a:pt x="19994" y="1620"/>
                </a:lnTo>
                <a:lnTo>
                  <a:pt x="19994" y="20039"/>
                </a:lnTo>
                <a:lnTo>
                  <a:pt x="17490" y="20039"/>
                </a:lnTo>
                <a:lnTo>
                  <a:pt x="17490" y="1620"/>
                </a:lnTo>
                <a:close/>
                <a:moveTo>
                  <a:pt x="8755" y="7493"/>
                </a:moveTo>
                <a:cubicBezTo>
                  <a:pt x="8326" y="7493"/>
                  <a:pt x="7952" y="7875"/>
                  <a:pt x="7952" y="8312"/>
                </a:cubicBezTo>
                <a:lnTo>
                  <a:pt x="7952" y="13307"/>
                </a:lnTo>
                <a:cubicBezTo>
                  <a:pt x="7952" y="13744"/>
                  <a:pt x="8327" y="14107"/>
                  <a:pt x="8755" y="14107"/>
                </a:cubicBezTo>
                <a:lnTo>
                  <a:pt x="12845" y="14107"/>
                </a:lnTo>
                <a:cubicBezTo>
                  <a:pt x="13274" y="14107"/>
                  <a:pt x="13648" y="13744"/>
                  <a:pt x="13648" y="13307"/>
                </a:cubicBezTo>
                <a:lnTo>
                  <a:pt x="13648" y="8312"/>
                </a:lnTo>
                <a:cubicBezTo>
                  <a:pt x="13648" y="7875"/>
                  <a:pt x="13273" y="7493"/>
                  <a:pt x="12845" y="7493"/>
                </a:cubicBezTo>
                <a:lnTo>
                  <a:pt x="8755" y="7493"/>
                </a:lnTo>
                <a:close/>
                <a:moveTo>
                  <a:pt x="9596" y="9112"/>
                </a:moveTo>
                <a:lnTo>
                  <a:pt x="12119" y="9112"/>
                </a:lnTo>
                <a:lnTo>
                  <a:pt x="12119" y="12488"/>
                </a:lnTo>
                <a:lnTo>
                  <a:pt x="9596" y="12488"/>
                </a:lnTo>
                <a:lnTo>
                  <a:pt x="9596" y="911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1" name="Shape"/>
          <p:cNvSpPr/>
          <p:nvPr/>
        </p:nvSpPr>
        <p:spPr>
          <a:xfrm>
            <a:off x="21729700" y="9037867"/>
            <a:ext cx="628254" cy="322264"/>
          </a:xfrm>
          <a:custGeom>
            <a:avLst/>
            <a:gdLst/>
            <a:ahLst/>
            <a:cxnLst>
              <a:cxn ang="0">
                <a:pos x="wd2" y="hd2"/>
              </a:cxn>
              <a:cxn ang="5400000">
                <a:pos x="wd2" y="hd2"/>
              </a:cxn>
              <a:cxn ang="10800000">
                <a:pos x="wd2" y="hd2"/>
              </a:cxn>
              <a:cxn ang="16200000">
                <a:pos x="wd2" y="hd2"/>
              </a:cxn>
            </a:cxnLst>
            <a:rect l="0" t="0" r="r" b="b"/>
            <a:pathLst>
              <a:path w="21600" h="21600" extrusionOk="0">
                <a:moveTo>
                  <a:pt x="5758" y="0"/>
                </a:moveTo>
                <a:cubicBezTo>
                  <a:pt x="5616" y="0"/>
                  <a:pt x="5485" y="106"/>
                  <a:pt x="5376" y="319"/>
                </a:cubicBezTo>
                <a:lnTo>
                  <a:pt x="0" y="10800"/>
                </a:lnTo>
                <a:lnTo>
                  <a:pt x="5376" y="21254"/>
                </a:lnTo>
                <a:cubicBezTo>
                  <a:pt x="5507" y="21510"/>
                  <a:pt x="5627" y="21600"/>
                  <a:pt x="5758" y="21600"/>
                </a:cubicBezTo>
                <a:cubicBezTo>
                  <a:pt x="5889" y="21600"/>
                  <a:pt x="6067" y="21510"/>
                  <a:pt x="6154" y="21254"/>
                </a:cubicBezTo>
                <a:cubicBezTo>
                  <a:pt x="6372" y="20829"/>
                  <a:pt x="6372" y="20164"/>
                  <a:pt x="6154" y="19738"/>
                </a:cubicBezTo>
                <a:lnTo>
                  <a:pt x="1610" y="10694"/>
                </a:lnTo>
                <a:lnTo>
                  <a:pt x="6154" y="1862"/>
                </a:lnTo>
                <a:cubicBezTo>
                  <a:pt x="6372" y="1436"/>
                  <a:pt x="6372" y="745"/>
                  <a:pt x="6154" y="319"/>
                </a:cubicBezTo>
                <a:cubicBezTo>
                  <a:pt x="6045" y="106"/>
                  <a:pt x="5900" y="0"/>
                  <a:pt x="5758" y="0"/>
                </a:cubicBezTo>
                <a:close/>
                <a:moveTo>
                  <a:pt x="15842" y="0"/>
                </a:moveTo>
                <a:cubicBezTo>
                  <a:pt x="15700" y="0"/>
                  <a:pt x="15555" y="106"/>
                  <a:pt x="15446" y="319"/>
                </a:cubicBezTo>
                <a:cubicBezTo>
                  <a:pt x="15228" y="745"/>
                  <a:pt x="15228" y="1436"/>
                  <a:pt x="15446" y="1862"/>
                </a:cubicBezTo>
                <a:lnTo>
                  <a:pt x="19990" y="10694"/>
                </a:lnTo>
                <a:lnTo>
                  <a:pt x="15446" y="19552"/>
                </a:lnTo>
                <a:cubicBezTo>
                  <a:pt x="15228" y="19977"/>
                  <a:pt x="15228" y="20669"/>
                  <a:pt x="15446" y="21095"/>
                </a:cubicBezTo>
                <a:cubicBezTo>
                  <a:pt x="15577" y="21350"/>
                  <a:pt x="15711" y="21440"/>
                  <a:pt x="15842" y="21440"/>
                </a:cubicBezTo>
                <a:cubicBezTo>
                  <a:pt x="15973" y="21440"/>
                  <a:pt x="16150" y="21350"/>
                  <a:pt x="16238" y="21095"/>
                </a:cubicBezTo>
                <a:lnTo>
                  <a:pt x="21600" y="10614"/>
                </a:lnTo>
                <a:lnTo>
                  <a:pt x="16238" y="319"/>
                </a:lnTo>
                <a:cubicBezTo>
                  <a:pt x="16128" y="106"/>
                  <a:pt x="15984" y="0"/>
                  <a:pt x="15842" y="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2" name="Shape"/>
          <p:cNvSpPr/>
          <p:nvPr/>
        </p:nvSpPr>
        <p:spPr>
          <a:xfrm>
            <a:off x="21894800" y="10015767"/>
            <a:ext cx="314325" cy="611982"/>
          </a:xfrm>
          <a:custGeom>
            <a:avLst/>
            <a:gdLst/>
            <a:ahLst/>
            <a:cxnLst>
              <a:cxn ang="0">
                <a:pos x="wd2" y="hd2"/>
              </a:cxn>
              <a:cxn ang="5400000">
                <a:pos x="wd2" y="hd2"/>
              </a:cxn>
              <a:cxn ang="10800000">
                <a:pos x="wd2" y="hd2"/>
              </a:cxn>
              <a:cxn ang="16200000">
                <a:pos x="wd2" y="hd2"/>
              </a:cxn>
            </a:cxnLst>
            <a:rect l="0" t="0" r="r" b="b"/>
            <a:pathLst>
              <a:path w="21384" h="21600" extrusionOk="0">
                <a:moveTo>
                  <a:pt x="10692" y="0"/>
                </a:moveTo>
                <a:lnTo>
                  <a:pt x="324" y="5379"/>
                </a:lnTo>
                <a:cubicBezTo>
                  <a:pt x="-108" y="5603"/>
                  <a:pt x="-108" y="5967"/>
                  <a:pt x="324" y="6191"/>
                </a:cubicBezTo>
                <a:cubicBezTo>
                  <a:pt x="497" y="6326"/>
                  <a:pt x="761" y="6359"/>
                  <a:pt x="1107" y="6360"/>
                </a:cubicBezTo>
                <a:cubicBezTo>
                  <a:pt x="1366" y="6360"/>
                  <a:pt x="1631" y="6326"/>
                  <a:pt x="1890" y="6191"/>
                </a:cubicBezTo>
                <a:lnTo>
                  <a:pt x="10692" y="1611"/>
                </a:lnTo>
                <a:lnTo>
                  <a:pt x="19494" y="6191"/>
                </a:lnTo>
                <a:cubicBezTo>
                  <a:pt x="19926" y="6416"/>
                  <a:pt x="20628" y="6416"/>
                  <a:pt x="21060" y="6191"/>
                </a:cubicBezTo>
                <a:cubicBezTo>
                  <a:pt x="21492" y="5967"/>
                  <a:pt x="21492" y="5603"/>
                  <a:pt x="21060" y="5379"/>
                </a:cubicBezTo>
                <a:lnTo>
                  <a:pt x="10692" y="0"/>
                </a:lnTo>
                <a:close/>
                <a:moveTo>
                  <a:pt x="1107" y="15240"/>
                </a:moveTo>
                <a:cubicBezTo>
                  <a:pt x="826" y="15240"/>
                  <a:pt x="540" y="15296"/>
                  <a:pt x="324" y="15409"/>
                </a:cubicBezTo>
                <a:cubicBezTo>
                  <a:pt x="-108" y="15633"/>
                  <a:pt x="-108" y="15997"/>
                  <a:pt x="324" y="16221"/>
                </a:cubicBezTo>
                <a:lnTo>
                  <a:pt x="10692" y="21600"/>
                </a:lnTo>
                <a:lnTo>
                  <a:pt x="21060" y="16221"/>
                </a:lnTo>
                <a:cubicBezTo>
                  <a:pt x="21492" y="15997"/>
                  <a:pt x="21492" y="15633"/>
                  <a:pt x="21060" y="15409"/>
                </a:cubicBezTo>
                <a:cubicBezTo>
                  <a:pt x="20628" y="15184"/>
                  <a:pt x="19926" y="15184"/>
                  <a:pt x="19494" y="15409"/>
                </a:cubicBezTo>
                <a:lnTo>
                  <a:pt x="10692" y="19975"/>
                </a:lnTo>
                <a:lnTo>
                  <a:pt x="1890" y="15409"/>
                </a:lnTo>
                <a:cubicBezTo>
                  <a:pt x="1674" y="15296"/>
                  <a:pt x="1388" y="15240"/>
                  <a:pt x="1107" y="1524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3" name="Shape"/>
          <p:cNvSpPr/>
          <p:nvPr/>
        </p:nvSpPr>
        <p:spPr>
          <a:xfrm>
            <a:off x="7378700" y="3310168"/>
            <a:ext cx="611982" cy="611982"/>
          </a:xfrm>
          <a:custGeom>
            <a:avLst/>
            <a:gdLst/>
            <a:ahLst/>
            <a:cxnLst>
              <a:cxn ang="0">
                <a:pos x="wd2" y="hd2"/>
              </a:cxn>
              <a:cxn ang="5400000">
                <a:pos x="wd2" y="hd2"/>
              </a:cxn>
              <a:cxn ang="10800000">
                <a:pos x="wd2" y="hd2"/>
              </a:cxn>
              <a:cxn ang="16200000">
                <a:pos x="wd2" y="hd2"/>
              </a:cxn>
            </a:cxnLst>
            <a:rect l="0" t="0" r="r" b="b"/>
            <a:pathLst>
              <a:path w="21600" h="21600" extrusionOk="0">
                <a:moveTo>
                  <a:pt x="9007" y="0"/>
                </a:moveTo>
                <a:cubicBezTo>
                  <a:pt x="8693" y="0"/>
                  <a:pt x="8433" y="275"/>
                  <a:pt x="8433" y="588"/>
                </a:cubicBezTo>
                <a:lnTo>
                  <a:pt x="8433" y="2774"/>
                </a:lnTo>
                <a:cubicBezTo>
                  <a:pt x="8433" y="3132"/>
                  <a:pt x="8203" y="3494"/>
                  <a:pt x="7844" y="3628"/>
                </a:cubicBezTo>
                <a:cubicBezTo>
                  <a:pt x="7486" y="3807"/>
                  <a:pt x="7077" y="3715"/>
                  <a:pt x="6808" y="3446"/>
                </a:cubicBezTo>
                <a:lnTo>
                  <a:pt x="5239" y="1877"/>
                </a:lnTo>
                <a:cubicBezTo>
                  <a:pt x="5015" y="1653"/>
                  <a:pt x="4665" y="1653"/>
                  <a:pt x="4440" y="1877"/>
                </a:cubicBezTo>
                <a:lnTo>
                  <a:pt x="1877" y="4440"/>
                </a:lnTo>
                <a:cubicBezTo>
                  <a:pt x="1653" y="4665"/>
                  <a:pt x="1653" y="5015"/>
                  <a:pt x="1877" y="5239"/>
                </a:cubicBezTo>
                <a:lnTo>
                  <a:pt x="3446" y="6808"/>
                </a:lnTo>
                <a:cubicBezTo>
                  <a:pt x="3670" y="7077"/>
                  <a:pt x="3762" y="7486"/>
                  <a:pt x="3628" y="7844"/>
                </a:cubicBezTo>
                <a:cubicBezTo>
                  <a:pt x="3494" y="8203"/>
                  <a:pt x="3132" y="8433"/>
                  <a:pt x="2774" y="8433"/>
                </a:cubicBezTo>
                <a:lnTo>
                  <a:pt x="588" y="8433"/>
                </a:lnTo>
                <a:cubicBezTo>
                  <a:pt x="275" y="8433"/>
                  <a:pt x="0" y="8693"/>
                  <a:pt x="0" y="9007"/>
                </a:cubicBezTo>
                <a:lnTo>
                  <a:pt x="0" y="12593"/>
                </a:lnTo>
                <a:cubicBezTo>
                  <a:pt x="0" y="12907"/>
                  <a:pt x="275" y="13181"/>
                  <a:pt x="588" y="13181"/>
                </a:cubicBezTo>
                <a:lnTo>
                  <a:pt x="2774" y="13181"/>
                </a:lnTo>
                <a:cubicBezTo>
                  <a:pt x="3132" y="13181"/>
                  <a:pt x="3494" y="13397"/>
                  <a:pt x="3628" y="13756"/>
                </a:cubicBezTo>
                <a:cubicBezTo>
                  <a:pt x="3807" y="14114"/>
                  <a:pt x="3715" y="14523"/>
                  <a:pt x="3446" y="14792"/>
                </a:cubicBezTo>
                <a:lnTo>
                  <a:pt x="1877" y="16361"/>
                </a:lnTo>
                <a:cubicBezTo>
                  <a:pt x="1653" y="16585"/>
                  <a:pt x="1653" y="16949"/>
                  <a:pt x="1877" y="17174"/>
                </a:cubicBezTo>
                <a:lnTo>
                  <a:pt x="4440" y="19723"/>
                </a:lnTo>
                <a:cubicBezTo>
                  <a:pt x="4665" y="19947"/>
                  <a:pt x="5015" y="19947"/>
                  <a:pt x="5239" y="19723"/>
                </a:cubicBezTo>
                <a:lnTo>
                  <a:pt x="6808" y="18154"/>
                </a:lnTo>
                <a:cubicBezTo>
                  <a:pt x="7077" y="17930"/>
                  <a:pt x="7486" y="17838"/>
                  <a:pt x="7844" y="17972"/>
                </a:cubicBezTo>
                <a:cubicBezTo>
                  <a:pt x="8203" y="18106"/>
                  <a:pt x="8433" y="18468"/>
                  <a:pt x="8433" y="18826"/>
                </a:cubicBezTo>
                <a:lnTo>
                  <a:pt x="8433" y="21026"/>
                </a:lnTo>
                <a:cubicBezTo>
                  <a:pt x="8433" y="21339"/>
                  <a:pt x="8693" y="21600"/>
                  <a:pt x="9007" y="21600"/>
                </a:cubicBezTo>
                <a:lnTo>
                  <a:pt x="12593" y="21600"/>
                </a:lnTo>
                <a:cubicBezTo>
                  <a:pt x="12907" y="21600"/>
                  <a:pt x="13181" y="21384"/>
                  <a:pt x="13181" y="21026"/>
                </a:cubicBezTo>
                <a:lnTo>
                  <a:pt x="13181" y="18826"/>
                </a:lnTo>
                <a:cubicBezTo>
                  <a:pt x="13181" y="18468"/>
                  <a:pt x="13397" y="18106"/>
                  <a:pt x="13756" y="17972"/>
                </a:cubicBezTo>
                <a:cubicBezTo>
                  <a:pt x="14114" y="17793"/>
                  <a:pt x="14523" y="17885"/>
                  <a:pt x="14792" y="18154"/>
                </a:cubicBezTo>
                <a:lnTo>
                  <a:pt x="16361" y="19723"/>
                </a:lnTo>
                <a:cubicBezTo>
                  <a:pt x="16585" y="19947"/>
                  <a:pt x="16949" y="19947"/>
                  <a:pt x="17174" y="19723"/>
                </a:cubicBezTo>
                <a:lnTo>
                  <a:pt x="19723" y="17174"/>
                </a:lnTo>
                <a:cubicBezTo>
                  <a:pt x="19857" y="17084"/>
                  <a:pt x="19905" y="16902"/>
                  <a:pt x="19905" y="16767"/>
                </a:cubicBezTo>
                <a:cubicBezTo>
                  <a:pt x="19905" y="16633"/>
                  <a:pt x="19813" y="16451"/>
                  <a:pt x="19723" y="16361"/>
                </a:cubicBezTo>
                <a:lnTo>
                  <a:pt x="18154" y="14792"/>
                </a:lnTo>
                <a:cubicBezTo>
                  <a:pt x="17930" y="14523"/>
                  <a:pt x="17838" y="14114"/>
                  <a:pt x="17972" y="13756"/>
                </a:cubicBezTo>
                <a:cubicBezTo>
                  <a:pt x="18106" y="13397"/>
                  <a:pt x="18468" y="13181"/>
                  <a:pt x="18826" y="13181"/>
                </a:cubicBezTo>
                <a:lnTo>
                  <a:pt x="21026" y="13181"/>
                </a:lnTo>
                <a:cubicBezTo>
                  <a:pt x="21340" y="13181"/>
                  <a:pt x="21600" y="12907"/>
                  <a:pt x="21600" y="12593"/>
                </a:cubicBezTo>
                <a:lnTo>
                  <a:pt x="21600" y="9007"/>
                </a:lnTo>
                <a:cubicBezTo>
                  <a:pt x="21600" y="8693"/>
                  <a:pt x="21339" y="8433"/>
                  <a:pt x="21026" y="8433"/>
                </a:cubicBezTo>
                <a:lnTo>
                  <a:pt x="18826" y="8433"/>
                </a:lnTo>
                <a:cubicBezTo>
                  <a:pt x="18468" y="8433"/>
                  <a:pt x="18106" y="8203"/>
                  <a:pt x="17972" y="7844"/>
                </a:cubicBezTo>
                <a:cubicBezTo>
                  <a:pt x="17793" y="7486"/>
                  <a:pt x="17885" y="7077"/>
                  <a:pt x="18154" y="6808"/>
                </a:cubicBezTo>
                <a:lnTo>
                  <a:pt x="19723" y="5239"/>
                </a:lnTo>
                <a:cubicBezTo>
                  <a:pt x="19857" y="5149"/>
                  <a:pt x="19905" y="4981"/>
                  <a:pt x="19905" y="4847"/>
                </a:cubicBezTo>
                <a:cubicBezTo>
                  <a:pt x="19905" y="4712"/>
                  <a:pt x="19813" y="4530"/>
                  <a:pt x="19723" y="4440"/>
                </a:cubicBezTo>
                <a:lnTo>
                  <a:pt x="17174" y="1877"/>
                </a:lnTo>
                <a:cubicBezTo>
                  <a:pt x="16949" y="1653"/>
                  <a:pt x="16585" y="1653"/>
                  <a:pt x="16361" y="1877"/>
                </a:cubicBezTo>
                <a:lnTo>
                  <a:pt x="14792" y="3446"/>
                </a:lnTo>
                <a:cubicBezTo>
                  <a:pt x="14523" y="3670"/>
                  <a:pt x="14114" y="3762"/>
                  <a:pt x="13756" y="3628"/>
                </a:cubicBezTo>
                <a:cubicBezTo>
                  <a:pt x="13397" y="3494"/>
                  <a:pt x="13181" y="3132"/>
                  <a:pt x="13181" y="2774"/>
                </a:cubicBezTo>
                <a:lnTo>
                  <a:pt x="13181" y="588"/>
                </a:lnTo>
                <a:cubicBezTo>
                  <a:pt x="13181" y="275"/>
                  <a:pt x="12907" y="0"/>
                  <a:pt x="12593" y="0"/>
                </a:cubicBezTo>
                <a:lnTo>
                  <a:pt x="9007" y="0"/>
                </a:lnTo>
                <a:close/>
                <a:moveTo>
                  <a:pt x="9553" y="1261"/>
                </a:moveTo>
                <a:lnTo>
                  <a:pt x="12019" y="1261"/>
                </a:lnTo>
                <a:lnTo>
                  <a:pt x="12019" y="2774"/>
                </a:lnTo>
                <a:cubicBezTo>
                  <a:pt x="12019" y="3625"/>
                  <a:pt x="12545" y="4393"/>
                  <a:pt x="13307" y="4707"/>
                </a:cubicBezTo>
                <a:cubicBezTo>
                  <a:pt x="14114" y="5020"/>
                  <a:pt x="15022" y="4841"/>
                  <a:pt x="15605" y="4258"/>
                </a:cubicBezTo>
                <a:lnTo>
                  <a:pt x="16767" y="3096"/>
                </a:lnTo>
                <a:lnTo>
                  <a:pt x="18518" y="4847"/>
                </a:lnTo>
                <a:lnTo>
                  <a:pt x="17342" y="6009"/>
                </a:lnTo>
                <a:cubicBezTo>
                  <a:pt x="16759" y="6637"/>
                  <a:pt x="16580" y="7531"/>
                  <a:pt x="16893" y="8293"/>
                </a:cubicBezTo>
                <a:cubicBezTo>
                  <a:pt x="17207" y="9099"/>
                  <a:pt x="17975" y="9595"/>
                  <a:pt x="18826" y="9595"/>
                </a:cubicBezTo>
                <a:lnTo>
                  <a:pt x="20437" y="9595"/>
                </a:lnTo>
                <a:lnTo>
                  <a:pt x="20437" y="12061"/>
                </a:lnTo>
                <a:lnTo>
                  <a:pt x="18826" y="12061"/>
                </a:lnTo>
                <a:cubicBezTo>
                  <a:pt x="17975" y="12061"/>
                  <a:pt x="17207" y="12601"/>
                  <a:pt x="16893" y="13363"/>
                </a:cubicBezTo>
                <a:cubicBezTo>
                  <a:pt x="16580" y="14170"/>
                  <a:pt x="16759" y="15064"/>
                  <a:pt x="17342" y="15647"/>
                </a:cubicBezTo>
                <a:lnTo>
                  <a:pt x="18518" y="16809"/>
                </a:lnTo>
                <a:lnTo>
                  <a:pt x="16767" y="18560"/>
                </a:lnTo>
                <a:lnTo>
                  <a:pt x="15605" y="17398"/>
                </a:lnTo>
                <a:cubicBezTo>
                  <a:pt x="14977" y="16815"/>
                  <a:pt x="14069" y="16636"/>
                  <a:pt x="13307" y="16949"/>
                </a:cubicBezTo>
                <a:cubicBezTo>
                  <a:pt x="12501" y="17263"/>
                  <a:pt x="12019" y="18017"/>
                  <a:pt x="12019" y="18868"/>
                </a:cubicBezTo>
                <a:lnTo>
                  <a:pt x="12019" y="20479"/>
                </a:lnTo>
                <a:lnTo>
                  <a:pt x="9553" y="20479"/>
                </a:lnTo>
                <a:lnTo>
                  <a:pt x="9553" y="18967"/>
                </a:lnTo>
                <a:cubicBezTo>
                  <a:pt x="9553" y="18115"/>
                  <a:pt x="9013" y="17347"/>
                  <a:pt x="8251" y="17033"/>
                </a:cubicBezTo>
                <a:cubicBezTo>
                  <a:pt x="7444" y="16720"/>
                  <a:pt x="6550" y="16899"/>
                  <a:pt x="5967" y="17482"/>
                </a:cubicBezTo>
                <a:lnTo>
                  <a:pt x="4791" y="18644"/>
                </a:lnTo>
                <a:lnTo>
                  <a:pt x="3054" y="16893"/>
                </a:lnTo>
                <a:lnTo>
                  <a:pt x="4216" y="15731"/>
                </a:lnTo>
                <a:cubicBezTo>
                  <a:pt x="4799" y="15103"/>
                  <a:pt x="4978" y="14209"/>
                  <a:pt x="4665" y="13447"/>
                </a:cubicBezTo>
                <a:cubicBezTo>
                  <a:pt x="4351" y="12641"/>
                  <a:pt x="3583" y="12145"/>
                  <a:pt x="2732" y="12145"/>
                </a:cubicBezTo>
                <a:lnTo>
                  <a:pt x="1121" y="12145"/>
                </a:lnTo>
                <a:lnTo>
                  <a:pt x="1121" y="9679"/>
                </a:lnTo>
                <a:lnTo>
                  <a:pt x="2732" y="9679"/>
                </a:lnTo>
                <a:cubicBezTo>
                  <a:pt x="3583" y="9679"/>
                  <a:pt x="4351" y="9139"/>
                  <a:pt x="4665" y="8377"/>
                </a:cubicBezTo>
                <a:cubicBezTo>
                  <a:pt x="4978" y="7570"/>
                  <a:pt x="4799" y="6676"/>
                  <a:pt x="4216" y="6093"/>
                </a:cubicBezTo>
                <a:lnTo>
                  <a:pt x="3054" y="4931"/>
                </a:lnTo>
                <a:lnTo>
                  <a:pt x="4791" y="3180"/>
                </a:lnTo>
                <a:lnTo>
                  <a:pt x="5967" y="4342"/>
                </a:lnTo>
                <a:cubicBezTo>
                  <a:pt x="6595" y="4925"/>
                  <a:pt x="7489" y="5104"/>
                  <a:pt x="8251" y="4791"/>
                </a:cubicBezTo>
                <a:cubicBezTo>
                  <a:pt x="9057" y="4477"/>
                  <a:pt x="9553" y="3723"/>
                  <a:pt x="9553" y="2872"/>
                </a:cubicBezTo>
                <a:lnTo>
                  <a:pt x="9553" y="1261"/>
                </a:lnTo>
                <a:close/>
                <a:moveTo>
                  <a:pt x="10828" y="7172"/>
                </a:moveTo>
                <a:cubicBezTo>
                  <a:pt x="9910" y="7172"/>
                  <a:pt x="8993" y="7522"/>
                  <a:pt x="8293" y="8223"/>
                </a:cubicBezTo>
                <a:cubicBezTo>
                  <a:pt x="6892" y="9623"/>
                  <a:pt x="6892" y="11893"/>
                  <a:pt x="8293" y="13293"/>
                </a:cubicBezTo>
                <a:cubicBezTo>
                  <a:pt x="9693" y="14694"/>
                  <a:pt x="11963" y="14694"/>
                  <a:pt x="13363" y="13293"/>
                </a:cubicBezTo>
                <a:cubicBezTo>
                  <a:pt x="14764" y="11893"/>
                  <a:pt x="14764" y="9623"/>
                  <a:pt x="13363" y="8223"/>
                </a:cubicBezTo>
                <a:cubicBezTo>
                  <a:pt x="12663" y="7522"/>
                  <a:pt x="11746" y="7172"/>
                  <a:pt x="10828" y="7172"/>
                </a:cubicBezTo>
                <a:close/>
                <a:moveTo>
                  <a:pt x="10828" y="8293"/>
                </a:moveTo>
                <a:cubicBezTo>
                  <a:pt x="11459" y="8293"/>
                  <a:pt x="12084" y="8540"/>
                  <a:pt x="12565" y="9021"/>
                </a:cubicBezTo>
                <a:cubicBezTo>
                  <a:pt x="13528" y="9984"/>
                  <a:pt x="13528" y="11532"/>
                  <a:pt x="12565" y="12495"/>
                </a:cubicBezTo>
                <a:cubicBezTo>
                  <a:pt x="11602" y="13458"/>
                  <a:pt x="10040" y="13458"/>
                  <a:pt x="9077" y="12495"/>
                </a:cubicBezTo>
                <a:cubicBezTo>
                  <a:pt x="8114" y="11532"/>
                  <a:pt x="8114" y="9984"/>
                  <a:pt x="9077" y="9021"/>
                </a:cubicBezTo>
                <a:cubicBezTo>
                  <a:pt x="9558" y="8540"/>
                  <a:pt x="10197" y="8293"/>
                  <a:pt x="10828" y="829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4" name="Shape"/>
          <p:cNvSpPr/>
          <p:nvPr/>
        </p:nvSpPr>
        <p:spPr>
          <a:xfrm>
            <a:off x="8674189" y="3310168"/>
            <a:ext cx="614671" cy="611189"/>
          </a:xfrm>
          <a:custGeom>
            <a:avLst/>
            <a:gdLst/>
            <a:ahLst/>
            <a:cxnLst>
              <a:cxn ang="0">
                <a:pos x="wd2" y="hd2"/>
              </a:cxn>
              <a:cxn ang="5400000">
                <a:pos x="wd2" y="hd2"/>
              </a:cxn>
              <a:cxn ang="10800000">
                <a:pos x="wd2" y="hd2"/>
              </a:cxn>
              <a:cxn ang="16200000">
                <a:pos x="wd2" y="hd2"/>
              </a:cxn>
            </a:cxnLst>
            <a:rect l="0" t="0" r="r" b="b"/>
            <a:pathLst>
              <a:path w="21519" h="21564" extrusionOk="0">
                <a:moveTo>
                  <a:pt x="15030" y="0"/>
                </a:moveTo>
                <a:cubicBezTo>
                  <a:pt x="14897" y="0"/>
                  <a:pt x="14716" y="48"/>
                  <a:pt x="14627" y="182"/>
                </a:cubicBezTo>
                <a:cubicBezTo>
                  <a:pt x="14538" y="272"/>
                  <a:pt x="14447" y="454"/>
                  <a:pt x="14447" y="588"/>
                </a:cubicBezTo>
                <a:lnTo>
                  <a:pt x="14447" y="1708"/>
                </a:lnTo>
                <a:cubicBezTo>
                  <a:pt x="14447" y="1798"/>
                  <a:pt x="14408" y="1832"/>
                  <a:pt x="14363" y="1876"/>
                </a:cubicBezTo>
                <a:cubicBezTo>
                  <a:pt x="14319" y="1921"/>
                  <a:pt x="14227" y="1879"/>
                  <a:pt x="14183" y="1834"/>
                </a:cubicBezTo>
                <a:lnTo>
                  <a:pt x="13419" y="1036"/>
                </a:lnTo>
                <a:cubicBezTo>
                  <a:pt x="13196" y="812"/>
                  <a:pt x="12849" y="812"/>
                  <a:pt x="12627" y="1036"/>
                </a:cubicBezTo>
                <a:lnTo>
                  <a:pt x="11334" y="2282"/>
                </a:lnTo>
                <a:cubicBezTo>
                  <a:pt x="11246" y="2372"/>
                  <a:pt x="11154" y="2554"/>
                  <a:pt x="11154" y="2688"/>
                </a:cubicBezTo>
                <a:cubicBezTo>
                  <a:pt x="11154" y="2823"/>
                  <a:pt x="11201" y="3005"/>
                  <a:pt x="11334" y="3095"/>
                </a:cubicBezTo>
                <a:lnTo>
                  <a:pt x="12085" y="3893"/>
                </a:lnTo>
                <a:cubicBezTo>
                  <a:pt x="12129" y="3937"/>
                  <a:pt x="12140" y="4030"/>
                  <a:pt x="12140" y="4075"/>
                </a:cubicBezTo>
                <a:cubicBezTo>
                  <a:pt x="12096" y="4119"/>
                  <a:pt x="12049" y="4173"/>
                  <a:pt x="11960" y="4173"/>
                </a:cubicBezTo>
                <a:lnTo>
                  <a:pt x="10848" y="4173"/>
                </a:lnTo>
                <a:cubicBezTo>
                  <a:pt x="10715" y="4173"/>
                  <a:pt x="10534" y="4206"/>
                  <a:pt x="10445" y="4341"/>
                </a:cubicBezTo>
                <a:cubicBezTo>
                  <a:pt x="10356" y="4430"/>
                  <a:pt x="10265" y="4612"/>
                  <a:pt x="10265" y="4747"/>
                </a:cubicBezTo>
                <a:lnTo>
                  <a:pt x="10223" y="6539"/>
                </a:lnTo>
                <a:cubicBezTo>
                  <a:pt x="10223" y="6674"/>
                  <a:pt x="10270" y="6856"/>
                  <a:pt x="10404" y="6945"/>
                </a:cubicBezTo>
                <a:cubicBezTo>
                  <a:pt x="10492" y="7035"/>
                  <a:pt x="10673" y="7127"/>
                  <a:pt x="10806" y="7127"/>
                </a:cubicBezTo>
                <a:lnTo>
                  <a:pt x="11918" y="7127"/>
                </a:lnTo>
                <a:cubicBezTo>
                  <a:pt x="12007" y="7127"/>
                  <a:pt x="12040" y="7166"/>
                  <a:pt x="12085" y="7211"/>
                </a:cubicBezTo>
                <a:cubicBezTo>
                  <a:pt x="12129" y="7256"/>
                  <a:pt x="12088" y="7348"/>
                  <a:pt x="12043" y="7393"/>
                </a:cubicBezTo>
                <a:lnTo>
                  <a:pt x="11251" y="8149"/>
                </a:lnTo>
                <a:cubicBezTo>
                  <a:pt x="11162" y="8239"/>
                  <a:pt x="11071" y="8421"/>
                  <a:pt x="11070" y="8555"/>
                </a:cubicBezTo>
                <a:cubicBezTo>
                  <a:pt x="11070" y="8690"/>
                  <a:pt x="11118" y="8872"/>
                  <a:pt x="11251" y="8961"/>
                </a:cubicBezTo>
                <a:lnTo>
                  <a:pt x="12488" y="10264"/>
                </a:lnTo>
                <a:cubicBezTo>
                  <a:pt x="12577" y="10353"/>
                  <a:pt x="12757" y="10446"/>
                  <a:pt x="12891" y="10446"/>
                </a:cubicBezTo>
                <a:cubicBezTo>
                  <a:pt x="13024" y="10446"/>
                  <a:pt x="13205" y="10398"/>
                  <a:pt x="13294" y="10264"/>
                </a:cubicBezTo>
                <a:lnTo>
                  <a:pt x="14086" y="9494"/>
                </a:lnTo>
                <a:cubicBezTo>
                  <a:pt x="14130" y="9449"/>
                  <a:pt x="14222" y="9452"/>
                  <a:pt x="14266" y="9452"/>
                </a:cubicBezTo>
                <a:cubicBezTo>
                  <a:pt x="14311" y="9496"/>
                  <a:pt x="14363" y="9544"/>
                  <a:pt x="14363" y="9634"/>
                </a:cubicBezTo>
                <a:lnTo>
                  <a:pt x="14363" y="10754"/>
                </a:lnTo>
                <a:cubicBezTo>
                  <a:pt x="14363" y="11067"/>
                  <a:pt x="14622" y="11342"/>
                  <a:pt x="14933" y="11342"/>
                </a:cubicBezTo>
                <a:lnTo>
                  <a:pt x="16712" y="11384"/>
                </a:lnTo>
                <a:cubicBezTo>
                  <a:pt x="16845" y="11384"/>
                  <a:pt x="17026" y="11336"/>
                  <a:pt x="17114" y="11202"/>
                </a:cubicBezTo>
                <a:cubicBezTo>
                  <a:pt x="17203" y="11112"/>
                  <a:pt x="17295" y="10930"/>
                  <a:pt x="17295" y="10796"/>
                </a:cubicBezTo>
                <a:lnTo>
                  <a:pt x="17295" y="9676"/>
                </a:lnTo>
                <a:cubicBezTo>
                  <a:pt x="17295" y="9586"/>
                  <a:pt x="17334" y="9538"/>
                  <a:pt x="17378" y="9494"/>
                </a:cubicBezTo>
                <a:cubicBezTo>
                  <a:pt x="17423" y="9449"/>
                  <a:pt x="17515" y="9505"/>
                  <a:pt x="17559" y="9550"/>
                </a:cubicBezTo>
                <a:lnTo>
                  <a:pt x="18309" y="10348"/>
                </a:lnTo>
                <a:cubicBezTo>
                  <a:pt x="18532" y="10572"/>
                  <a:pt x="18893" y="10572"/>
                  <a:pt x="19115" y="10348"/>
                </a:cubicBezTo>
                <a:lnTo>
                  <a:pt x="20407" y="9102"/>
                </a:lnTo>
                <a:cubicBezTo>
                  <a:pt x="20630" y="8877"/>
                  <a:pt x="20630" y="8513"/>
                  <a:pt x="20407" y="8289"/>
                </a:cubicBezTo>
                <a:lnTo>
                  <a:pt x="19643" y="7477"/>
                </a:lnTo>
                <a:cubicBezTo>
                  <a:pt x="19599" y="7432"/>
                  <a:pt x="19602" y="7354"/>
                  <a:pt x="19602" y="7309"/>
                </a:cubicBezTo>
                <a:cubicBezTo>
                  <a:pt x="19646" y="7264"/>
                  <a:pt x="19693" y="7211"/>
                  <a:pt x="19782" y="7211"/>
                </a:cubicBezTo>
                <a:lnTo>
                  <a:pt x="20894" y="7211"/>
                </a:lnTo>
                <a:cubicBezTo>
                  <a:pt x="21205" y="7211"/>
                  <a:pt x="21477" y="6951"/>
                  <a:pt x="21477" y="6637"/>
                </a:cubicBezTo>
                <a:lnTo>
                  <a:pt x="21519" y="4845"/>
                </a:lnTo>
                <a:cubicBezTo>
                  <a:pt x="21519" y="4710"/>
                  <a:pt x="21427" y="4573"/>
                  <a:pt x="21338" y="4439"/>
                </a:cubicBezTo>
                <a:cubicBezTo>
                  <a:pt x="21249" y="4349"/>
                  <a:pt x="21069" y="4257"/>
                  <a:pt x="20935" y="4257"/>
                </a:cubicBezTo>
                <a:lnTo>
                  <a:pt x="19824" y="4257"/>
                </a:lnTo>
                <a:cubicBezTo>
                  <a:pt x="19735" y="4257"/>
                  <a:pt x="19688" y="4217"/>
                  <a:pt x="19643" y="4173"/>
                </a:cubicBezTo>
                <a:cubicBezTo>
                  <a:pt x="19599" y="4128"/>
                  <a:pt x="19654" y="4036"/>
                  <a:pt x="19699" y="3991"/>
                </a:cubicBezTo>
                <a:lnTo>
                  <a:pt x="20491" y="3221"/>
                </a:lnTo>
                <a:cubicBezTo>
                  <a:pt x="20713" y="2997"/>
                  <a:pt x="20713" y="2646"/>
                  <a:pt x="20491" y="2422"/>
                </a:cubicBezTo>
                <a:lnTo>
                  <a:pt x="19254" y="1120"/>
                </a:lnTo>
                <a:cubicBezTo>
                  <a:pt x="19165" y="1031"/>
                  <a:pt x="18985" y="938"/>
                  <a:pt x="18851" y="938"/>
                </a:cubicBezTo>
                <a:cubicBezTo>
                  <a:pt x="18718" y="938"/>
                  <a:pt x="18537" y="986"/>
                  <a:pt x="18448" y="1120"/>
                </a:cubicBezTo>
                <a:lnTo>
                  <a:pt x="17642" y="1876"/>
                </a:lnTo>
                <a:cubicBezTo>
                  <a:pt x="17598" y="1921"/>
                  <a:pt x="17520" y="1932"/>
                  <a:pt x="17476" y="1932"/>
                </a:cubicBezTo>
                <a:cubicBezTo>
                  <a:pt x="17431" y="1888"/>
                  <a:pt x="17378" y="1840"/>
                  <a:pt x="17378" y="1750"/>
                </a:cubicBezTo>
                <a:lnTo>
                  <a:pt x="17378" y="630"/>
                </a:lnTo>
                <a:cubicBezTo>
                  <a:pt x="17378" y="496"/>
                  <a:pt x="17331" y="314"/>
                  <a:pt x="17198" y="224"/>
                </a:cubicBezTo>
                <a:cubicBezTo>
                  <a:pt x="17109" y="134"/>
                  <a:pt x="16942" y="42"/>
                  <a:pt x="16809" y="42"/>
                </a:cubicBezTo>
                <a:lnTo>
                  <a:pt x="15030" y="0"/>
                </a:lnTo>
                <a:close/>
                <a:moveTo>
                  <a:pt x="15600" y="1162"/>
                </a:moveTo>
                <a:lnTo>
                  <a:pt x="16225" y="1162"/>
                </a:lnTo>
                <a:lnTo>
                  <a:pt x="16225" y="1708"/>
                </a:lnTo>
                <a:cubicBezTo>
                  <a:pt x="16225" y="2246"/>
                  <a:pt x="16542" y="2730"/>
                  <a:pt x="17031" y="2954"/>
                </a:cubicBezTo>
                <a:cubicBezTo>
                  <a:pt x="17520" y="3179"/>
                  <a:pt x="18093" y="3092"/>
                  <a:pt x="18448" y="2688"/>
                </a:cubicBezTo>
                <a:lnTo>
                  <a:pt x="18810" y="2324"/>
                </a:lnTo>
                <a:lnTo>
                  <a:pt x="19254" y="2772"/>
                </a:lnTo>
                <a:lnTo>
                  <a:pt x="18893" y="3137"/>
                </a:lnTo>
                <a:cubicBezTo>
                  <a:pt x="18493" y="3495"/>
                  <a:pt x="18409" y="4072"/>
                  <a:pt x="18587" y="4565"/>
                </a:cubicBezTo>
                <a:cubicBezTo>
                  <a:pt x="18765" y="5058"/>
                  <a:pt x="19249" y="5419"/>
                  <a:pt x="19782" y="5419"/>
                </a:cubicBezTo>
                <a:lnTo>
                  <a:pt x="20310" y="5419"/>
                </a:lnTo>
                <a:lnTo>
                  <a:pt x="20310" y="6049"/>
                </a:lnTo>
                <a:lnTo>
                  <a:pt x="19782" y="6049"/>
                </a:lnTo>
                <a:cubicBezTo>
                  <a:pt x="19249" y="6049"/>
                  <a:pt x="18754" y="6368"/>
                  <a:pt x="18532" y="6861"/>
                </a:cubicBezTo>
                <a:cubicBezTo>
                  <a:pt x="18309" y="7354"/>
                  <a:pt x="18409" y="7931"/>
                  <a:pt x="18810" y="8289"/>
                </a:cubicBezTo>
                <a:lnTo>
                  <a:pt x="19157" y="8653"/>
                </a:lnTo>
                <a:lnTo>
                  <a:pt x="18712" y="9102"/>
                </a:lnTo>
                <a:lnTo>
                  <a:pt x="18365" y="8737"/>
                </a:lnTo>
                <a:cubicBezTo>
                  <a:pt x="18009" y="8334"/>
                  <a:pt x="17423" y="8250"/>
                  <a:pt x="16934" y="8429"/>
                </a:cubicBezTo>
                <a:cubicBezTo>
                  <a:pt x="16445" y="8609"/>
                  <a:pt x="16086" y="9096"/>
                  <a:pt x="16086" y="9634"/>
                </a:cubicBezTo>
                <a:lnTo>
                  <a:pt x="16086" y="10166"/>
                </a:lnTo>
                <a:lnTo>
                  <a:pt x="15475" y="10166"/>
                </a:lnTo>
                <a:lnTo>
                  <a:pt x="15475" y="9634"/>
                </a:lnTo>
                <a:cubicBezTo>
                  <a:pt x="15475" y="9096"/>
                  <a:pt x="15158" y="8597"/>
                  <a:pt x="14669" y="8373"/>
                </a:cubicBezTo>
                <a:cubicBezTo>
                  <a:pt x="14180" y="8149"/>
                  <a:pt x="13608" y="8250"/>
                  <a:pt x="13252" y="8653"/>
                </a:cubicBezTo>
                <a:lnTo>
                  <a:pt x="12891" y="9004"/>
                </a:lnTo>
                <a:lnTo>
                  <a:pt x="12446" y="8555"/>
                </a:lnTo>
                <a:lnTo>
                  <a:pt x="12807" y="8205"/>
                </a:lnTo>
                <a:cubicBezTo>
                  <a:pt x="13207" y="7847"/>
                  <a:pt x="13291" y="7256"/>
                  <a:pt x="13113" y="6763"/>
                </a:cubicBezTo>
                <a:cubicBezTo>
                  <a:pt x="12935" y="6270"/>
                  <a:pt x="12452" y="5909"/>
                  <a:pt x="11918" y="5909"/>
                </a:cubicBezTo>
                <a:lnTo>
                  <a:pt x="11376" y="5909"/>
                </a:lnTo>
                <a:lnTo>
                  <a:pt x="11376" y="5293"/>
                </a:lnTo>
                <a:lnTo>
                  <a:pt x="11918" y="5293"/>
                </a:lnTo>
                <a:cubicBezTo>
                  <a:pt x="12452" y="5293"/>
                  <a:pt x="12932" y="4974"/>
                  <a:pt x="13155" y="4481"/>
                </a:cubicBezTo>
                <a:cubicBezTo>
                  <a:pt x="13377" y="3988"/>
                  <a:pt x="13291" y="3411"/>
                  <a:pt x="12891" y="3053"/>
                </a:cubicBezTo>
                <a:lnTo>
                  <a:pt x="12529" y="2688"/>
                </a:lnTo>
                <a:lnTo>
                  <a:pt x="12974" y="2240"/>
                </a:lnTo>
                <a:lnTo>
                  <a:pt x="13335" y="2604"/>
                </a:lnTo>
                <a:cubicBezTo>
                  <a:pt x="13691" y="3008"/>
                  <a:pt x="14263" y="3092"/>
                  <a:pt x="14752" y="2912"/>
                </a:cubicBezTo>
                <a:cubicBezTo>
                  <a:pt x="15242" y="2733"/>
                  <a:pt x="15600" y="2246"/>
                  <a:pt x="15600" y="1708"/>
                </a:cubicBezTo>
                <a:lnTo>
                  <a:pt x="15600" y="1162"/>
                </a:lnTo>
                <a:close/>
                <a:moveTo>
                  <a:pt x="15864" y="3893"/>
                </a:moveTo>
                <a:cubicBezTo>
                  <a:pt x="15408" y="3893"/>
                  <a:pt x="14961" y="4074"/>
                  <a:pt x="14614" y="4425"/>
                </a:cubicBezTo>
                <a:cubicBezTo>
                  <a:pt x="13918" y="5125"/>
                  <a:pt x="13918" y="6259"/>
                  <a:pt x="14614" y="6959"/>
                </a:cubicBezTo>
                <a:cubicBezTo>
                  <a:pt x="15309" y="7660"/>
                  <a:pt x="16433" y="7660"/>
                  <a:pt x="17128" y="6959"/>
                </a:cubicBezTo>
                <a:cubicBezTo>
                  <a:pt x="17823" y="6259"/>
                  <a:pt x="17823" y="5125"/>
                  <a:pt x="17128" y="4425"/>
                </a:cubicBezTo>
                <a:cubicBezTo>
                  <a:pt x="16781" y="4074"/>
                  <a:pt x="16320" y="3893"/>
                  <a:pt x="15864" y="3893"/>
                </a:cubicBezTo>
                <a:close/>
                <a:moveTo>
                  <a:pt x="15864" y="4789"/>
                </a:moveTo>
                <a:cubicBezTo>
                  <a:pt x="16092" y="4789"/>
                  <a:pt x="16329" y="4880"/>
                  <a:pt x="16503" y="5055"/>
                </a:cubicBezTo>
                <a:cubicBezTo>
                  <a:pt x="16851" y="5405"/>
                  <a:pt x="16851" y="5979"/>
                  <a:pt x="16503" y="6329"/>
                </a:cubicBezTo>
                <a:cubicBezTo>
                  <a:pt x="16156" y="6679"/>
                  <a:pt x="15600" y="6679"/>
                  <a:pt x="15253" y="6329"/>
                </a:cubicBezTo>
                <a:cubicBezTo>
                  <a:pt x="14905" y="5979"/>
                  <a:pt x="14905" y="5405"/>
                  <a:pt x="15253" y="5055"/>
                </a:cubicBezTo>
                <a:cubicBezTo>
                  <a:pt x="15426" y="4880"/>
                  <a:pt x="15636" y="4789"/>
                  <a:pt x="15864" y="4789"/>
                </a:cubicBezTo>
                <a:close/>
                <a:moveTo>
                  <a:pt x="5832" y="7659"/>
                </a:moveTo>
                <a:cubicBezTo>
                  <a:pt x="5699" y="7603"/>
                  <a:pt x="5543" y="7606"/>
                  <a:pt x="5388" y="7673"/>
                </a:cubicBezTo>
                <a:lnTo>
                  <a:pt x="3290" y="8527"/>
                </a:lnTo>
                <a:cubicBezTo>
                  <a:pt x="3156" y="8572"/>
                  <a:pt x="3029" y="8701"/>
                  <a:pt x="2984" y="8835"/>
                </a:cubicBezTo>
                <a:cubicBezTo>
                  <a:pt x="2940" y="8970"/>
                  <a:pt x="2940" y="9149"/>
                  <a:pt x="2984" y="9284"/>
                </a:cubicBezTo>
                <a:lnTo>
                  <a:pt x="3470" y="10586"/>
                </a:lnTo>
                <a:cubicBezTo>
                  <a:pt x="3515" y="10720"/>
                  <a:pt x="3476" y="10902"/>
                  <a:pt x="3387" y="10992"/>
                </a:cubicBezTo>
                <a:cubicBezTo>
                  <a:pt x="3298" y="11081"/>
                  <a:pt x="3117" y="11121"/>
                  <a:pt x="2984" y="11076"/>
                </a:cubicBezTo>
                <a:lnTo>
                  <a:pt x="1734" y="10544"/>
                </a:lnTo>
                <a:cubicBezTo>
                  <a:pt x="1422" y="10409"/>
                  <a:pt x="1117" y="10538"/>
                  <a:pt x="983" y="10852"/>
                </a:cubicBezTo>
                <a:lnTo>
                  <a:pt x="94" y="12910"/>
                </a:lnTo>
                <a:cubicBezTo>
                  <a:pt x="-39" y="13224"/>
                  <a:pt x="88" y="13546"/>
                  <a:pt x="400" y="13680"/>
                </a:cubicBezTo>
                <a:lnTo>
                  <a:pt x="1650" y="14212"/>
                </a:lnTo>
                <a:cubicBezTo>
                  <a:pt x="1784" y="14257"/>
                  <a:pt x="1872" y="14397"/>
                  <a:pt x="1872" y="14576"/>
                </a:cubicBezTo>
                <a:cubicBezTo>
                  <a:pt x="1872" y="14711"/>
                  <a:pt x="1784" y="14840"/>
                  <a:pt x="1650" y="14884"/>
                </a:cubicBezTo>
                <a:lnTo>
                  <a:pt x="358" y="15375"/>
                </a:lnTo>
                <a:cubicBezTo>
                  <a:pt x="47" y="15509"/>
                  <a:pt x="-81" y="15831"/>
                  <a:pt x="52" y="16145"/>
                </a:cubicBezTo>
                <a:lnTo>
                  <a:pt x="900" y="18245"/>
                </a:lnTo>
                <a:cubicBezTo>
                  <a:pt x="944" y="18379"/>
                  <a:pt x="1072" y="18508"/>
                  <a:pt x="1206" y="18553"/>
                </a:cubicBezTo>
                <a:cubicBezTo>
                  <a:pt x="1339" y="18598"/>
                  <a:pt x="1517" y="18598"/>
                  <a:pt x="1650" y="18553"/>
                </a:cubicBezTo>
                <a:lnTo>
                  <a:pt x="2942" y="18063"/>
                </a:lnTo>
                <a:cubicBezTo>
                  <a:pt x="3076" y="18018"/>
                  <a:pt x="3256" y="18071"/>
                  <a:pt x="3345" y="18161"/>
                </a:cubicBezTo>
                <a:cubicBezTo>
                  <a:pt x="3434" y="18251"/>
                  <a:pt x="3473" y="18419"/>
                  <a:pt x="3429" y="18553"/>
                </a:cubicBezTo>
                <a:lnTo>
                  <a:pt x="2901" y="19813"/>
                </a:lnTo>
                <a:cubicBezTo>
                  <a:pt x="2856" y="19948"/>
                  <a:pt x="2856" y="20127"/>
                  <a:pt x="2901" y="20261"/>
                </a:cubicBezTo>
                <a:cubicBezTo>
                  <a:pt x="2945" y="20396"/>
                  <a:pt x="3073" y="20525"/>
                  <a:pt x="3206" y="20569"/>
                </a:cubicBezTo>
                <a:lnTo>
                  <a:pt x="5249" y="21466"/>
                </a:lnTo>
                <a:cubicBezTo>
                  <a:pt x="5560" y="21600"/>
                  <a:pt x="5880" y="21471"/>
                  <a:pt x="6013" y="21158"/>
                </a:cubicBezTo>
                <a:lnTo>
                  <a:pt x="6541" y="19897"/>
                </a:lnTo>
                <a:cubicBezTo>
                  <a:pt x="6585" y="19763"/>
                  <a:pt x="6724" y="19673"/>
                  <a:pt x="6902" y="19673"/>
                </a:cubicBezTo>
                <a:cubicBezTo>
                  <a:pt x="7036" y="19673"/>
                  <a:pt x="7163" y="19763"/>
                  <a:pt x="7208" y="19897"/>
                </a:cubicBezTo>
                <a:lnTo>
                  <a:pt x="7694" y="21200"/>
                </a:lnTo>
                <a:cubicBezTo>
                  <a:pt x="7783" y="21424"/>
                  <a:pt x="8014" y="21564"/>
                  <a:pt x="8236" y="21564"/>
                </a:cubicBezTo>
                <a:cubicBezTo>
                  <a:pt x="8325" y="21564"/>
                  <a:pt x="8369" y="21566"/>
                  <a:pt x="8458" y="21522"/>
                </a:cubicBezTo>
                <a:lnTo>
                  <a:pt x="10542" y="20667"/>
                </a:lnTo>
                <a:cubicBezTo>
                  <a:pt x="10676" y="20623"/>
                  <a:pt x="10804" y="20480"/>
                  <a:pt x="10848" y="20345"/>
                </a:cubicBezTo>
                <a:cubicBezTo>
                  <a:pt x="10893" y="20211"/>
                  <a:pt x="10893" y="20032"/>
                  <a:pt x="10848" y="19897"/>
                </a:cubicBezTo>
                <a:lnTo>
                  <a:pt x="10362" y="18609"/>
                </a:lnTo>
                <a:cubicBezTo>
                  <a:pt x="10317" y="18475"/>
                  <a:pt x="10370" y="18293"/>
                  <a:pt x="10459" y="18203"/>
                </a:cubicBezTo>
                <a:cubicBezTo>
                  <a:pt x="10548" y="18113"/>
                  <a:pt x="10715" y="18060"/>
                  <a:pt x="10848" y="18105"/>
                </a:cubicBezTo>
                <a:lnTo>
                  <a:pt x="12099" y="18651"/>
                </a:lnTo>
                <a:cubicBezTo>
                  <a:pt x="12410" y="18786"/>
                  <a:pt x="12716" y="18643"/>
                  <a:pt x="12849" y="18329"/>
                </a:cubicBezTo>
                <a:lnTo>
                  <a:pt x="13738" y="16271"/>
                </a:lnTo>
                <a:cubicBezTo>
                  <a:pt x="13872" y="15957"/>
                  <a:pt x="13744" y="15649"/>
                  <a:pt x="13433" y="15515"/>
                </a:cubicBezTo>
                <a:lnTo>
                  <a:pt x="12182" y="14968"/>
                </a:lnTo>
                <a:cubicBezTo>
                  <a:pt x="12049" y="14924"/>
                  <a:pt x="11960" y="14798"/>
                  <a:pt x="11960" y="14618"/>
                </a:cubicBezTo>
                <a:cubicBezTo>
                  <a:pt x="11960" y="14484"/>
                  <a:pt x="12049" y="14341"/>
                  <a:pt x="12182" y="14296"/>
                </a:cubicBezTo>
                <a:lnTo>
                  <a:pt x="13474" y="13806"/>
                </a:lnTo>
                <a:cubicBezTo>
                  <a:pt x="13785" y="13672"/>
                  <a:pt x="13927" y="13364"/>
                  <a:pt x="13794" y="13050"/>
                </a:cubicBezTo>
                <a:lnTo>
                  <a:pt x="12946" y="10936"/>
                </a:lnTo>
                <a:cubicBezTo>
                  <a:pt x="12902" y="10801"/>
                  <a:pt x="12760" y="10673"/>
                  <a:pt x="12627" y="10628"/>
                </a:cubicBezTo>
                <a:cubicBezTo>
                  <a:pt x="12493" y="10583"/>
                  <a:pt x="12315" y="10583"/>
                  <a:pt x="12182" y="10628"/>
                </a:cubicBezTo>
                <a:lnTo>
                  <a:pt x="10904" y="11118"/>
                </a:lnTo>
                <a:cubicBezTo>
                  <a:pt x="10770" y="11163"/>
                  <a:pt x="10590" y="11123"/>
                  <a:pt x="10501" y="11034"/>
                </a:cubicBezTo>
                <a:cubicBezTo>
                  <a:pt x="10412" y="10944"/>
                  <a:pt x="10359" y="10762"/>
                  <a:pt x="10404" y="10628"/>
                </a:cubicBezTo>
                <a:lnTo>
                  <a:pt x="10945" y="9368"/>
                </a:lnTo>
                <a:cubicBezTo>
                  <a:pt x="11079" y="9054"/>
                  <a:pt x="10937" y="8746"/>
                  <a:pt x="10626" y="8611"/>
                </a:cubicBezTo>
                <a:lnTo>
                  <a:pt x="8583" y="7715"/>
                </a:lnTo>
                <a:cubicBezTo>
                  <a:pt x="8272" y="7581"/>
                  <a:pt x="7967" y="7710"/>
                  <a:pt x="7833" y="8023"/>
                </a:cubicBezTo>
                <a:lnTo>
                  <a:pt x="7291" y="9284"/>
                </a:lnTo>
                <a:cubicBezTo>
                  <a:pt x="7247" y="9418"/>
                  <a:pt x="7122" y="9508"/>
                  <a:pt x="6944" y="9508"/>
                </a:cubicBezTo>
                <a:cubicBezTo>
                  <a:pt x="6811" y="9508"/>
                  <a:pt x="6669" y="9418"/>
                  <a:pt x="6624" y="9284"/>
                </a:cubicBezTo>
                <a:lnTo>
                  <a:pt x="6138" y="7981"/>
                </a:lnTo>
                <a:cubicBezTo>
                  <a:pt x="6071" y="7825"/>
                  <a:pt x="5966" y="7715"/>
                  <a:pt x="5832" y="7659"/>
                </a:cubicBezTo>
                <a:close/>
                <a:moveTo>
                  <a:pt x="5249" y="8975"/>
                </a:moveTo>
                <a:lnTo>
                  <a:pt x="5568" y="9732"/>
                </a:lnTo>
                <a:cubicBezTo>
                  <a:pt x="5791" y="10314"/>
                  <a:pt x="6321" y="10670"/>
                  <a:pt x="6944" y="10670"/>
                </a:cubicBezTo>
                <a:cubicBezTo>
                  <a:pt x="7566" y="10670"/>
                  <a:pt x="8097" y="10314"/>
                  <a:pt x="8319" y="9732"/>
                </a:cubicBezTo>
                <a:lnTo>
                  <a:pt x="8625" y="9018"/>
                </a:lnTo>
                <a:lnTo>
                  <a:pt x="9653" y="9466"/>
                </a:lnTo>
                <a:lnTo>
                  <a:pt x="9348" y="10180"/>
                </a:lnTo>
                <a:cubicBezTo>
                  <a:pt x="9125" y="10762"/>
                  <a:pt x="9209" y="11384"/>
                  <a:pt x="9653" y="11832"/>
                </a:cubicBezTo>
                <a:cubicBezTo>
                  <a:pt x="10098" y="12280"/>
                  <a:pt x="10715" y="12420"/>
                  <a:pt x="11293" y="12196"/>
                </a:cubicBezTo>
                <a:lnTo>
                  <a:pt x="12057" y="11888"/>
                </a:lnTo>
                <a:lnTo>
                  <a:pt x="12460" y="12910"/>
                </a:lnTo>
                <a:lnTo>
                  <a:pt x="11696" y="13232"/>
                </a:lnTo>
                <a:cubicBezTo>
                  <a:pt x="11118" y="13456"/>
                  <a:pt x="10765" y="13991"/>
                  <a:pt x="10765" y="14618"/>
                </a:cubicBezTo>
                <a:cubicBezTo>
                  <a:pt x="10765" y="15246"/>
                  <a:pt x="11162" y="15778"/>
                  <a:pt x="11696" y="16047"/>
                </a:cubicBezTo>
                <a:lnTo>
                  <a:pt x="12404" y="16369"/>
                </a:lnTo>
                <a:lnTo>
                  <a:pt x="11960" y="17391"/>
                </a:lnTo>
                <a:lnTo>
                  <a:pt x="11251" y="17083"/>
                </a:lnTo>
                <a:cubicBezTo>
                  <a:pt x="10673" y="16859"/>
                  <a:pt x="10056" y="16943"/>
                  <a:pt x="9612" y="17391"/>
                </a:cubicBezTo>
                <a:cubicBezTo>
                  <a:pt x="9167" y="17839"/>
                  <a:pt x="9028" y="18475"/>
                  <a:pt x="9250" y="19057"/>
                </a:cubicBezTo>
                <a:lnTo>
                  <a:pt x="9570" y="19813"/>
                </a:lnTo>
                <a:lnTo>
                  <a:pt x="8542" y="20219"/>
                </a:lnTo>
                <a:lnTo>
                  <a:pt x="8236" y="19449"/>
                </a:lnTo>
                <a:cubicBezTo>
                  <a:pt x="8014" y="18867"/>
                  <a:pt x="7469" y="18511"/>
                  <a:pt x="6847" y="18511"/>
                </a:cubicBezTo>
                <a:cubicBezTo>
                  <a:pt x="6224" y="18511"/>
                  <a:pt x="5693" y="18867"/>
                  <a:pt x="5471" y="19449"/>
                </a:cubicBezTo>
                <a:lnTo>
                  <a:pt x="5165" y="20177"/>
                </a:lnTo>
                <a:lnTo>
                  <a:pt x="4137" y="19729"/>
                </a:lnTo>
                <a:lnTo>
                  <a:pt x="4457" y="19001"/>
                </a:lnTo>
                <a:cubicBezTo>
                  <a:pt x="4679" y="18419"/>
                  <a:pt x="4582" y="17797"/>
                  <a:pt x="4137" y="17349"/>
                </a:cubicBezTo>
                <a:cubicBezTo>
                  <a:pt x="3693" y="16901"/>
                  <a:pt x="3076" y="16761"/>
                  <a:pt x="2498" y="16985"/>
                </a:cubicBezTo>
                <a:lnTo>
                  <a:pt x="1734" y="17307"/>
                </a:lnTo>
                <a:lnTo>
                  <a:pt x="1345" y="16271"/>
                </a:lnTo>
                <a:lnTo>
                  <a:pt x="2095" y="15963"/>
                </a:lnTo>
                <a:cubicBezTo>
                  <a:pt x="2673" y="15739"/>
                  <a:pt x="3026" y="15204"/>
                  <a:pt x="3026" y="14576"/>
                </a:cubicBezTo>
                <a:cubicBezTo>
                  <a:pt x="3026" y="13949"/>
                  <a:pt x="2673" y="13403"/>
                  <a:pt x="2095" y="13134"/>
                </a:cubicBezTo>
                <a:lnTo>
                  <a:pt x="1386" y="12826"/>
                </a:lnTo>
                <a:lnTo>
                  <a:pt x="1831" y="11790"/>
                </a:lnTo>
                <a:lnTo>
                  <a:pt x="2539" y="12112"/>
                </a:lnTo>
                <a:cubicBezTo>
                  <a:pt x="3117" y="12336"/>
                  <a:pt x="3734" y="12238"/>
                  <a:pt x="4179" y="11790"/>
                </a:cubicBezTo>
                <a:cubicBezTo>
                  <a:pt x="4624" y="11342"/>
                  <a:pt x="4763" y="10720"/>
                  <a:pt x="4540" y="10138"/>
                </a:cubicBezTo>
                <a:lnTo>
                  <a:pt x="4235" y="9368"/>
                </a:lnTo>
                <a:lnTo>
                  <a:pt x="5249" y="8975"/>
                </a:lnTo>
                <a:close/>
                <a:moveTo>
                  <a:pt x="7222" y="12546"/>
                </a:moveTo>
                <a:cubicBezTo>
                  <a:pt x="6653" y="12546"/>
                  <a:pt x="6086" y="12767"/>
                  <a:pt x="5652" y="13204"/>
                </a:cubicBezTo>
                <a:cubicBezTo>
                  <a:pt x="4784" y="14079"/>
                  <a:pt x="4784" y="15494"/>
                  <a:pt x="5652" y="16369"/>
                </a:cubicBezTo>
                <a:cubicBezTo>
                  <a:pt x="6520" y="17244"/>
                  <a:pt x="7924" y="17244"/>
                  <a:pt x="8792" y="16369"/>
                </a:cubicBezTo>
                <a:cubicBezTo>
                  <a:pt x="9660" y="15494"/>
                  <a:pt x="9660" y="14079"/>
                  <a:pt x="8792" y="13204"/>
                </a:cubicBezTo>
                <a:cubicBezTo>
                  <a:pt x="8358" y="12767"/>
                  <a:pt x="7791" y="12546"/>
                  <a:pt x="7222" y="12546"/>
                </a:cubicBezTo>
                <a:close/>
                <a:moveTo>
                  <a:pt x="7222" y="13666"/>
                </a:moveTo>
                <a:cubicBezTo>
                  <a:pt x="7506" y="13666"/>
                  <a:pt x="7797" y="13770"/>
                  <a:pt x="8014" y="13988"/>
                </a:cubicBezTo>
                <a:cubicBezTo>
                  <a:pt x="8448" y="14426"/>
                  <a:pt x="8448" y="15147"/>
                  <a:pt x="8014" y="15585"/>
                </a:cubicBezTo>
                <a:cubicBezTo>
                  <a:pt x="7580" y="16022"/>
                  <a:pt x="6878" y="16022"/>
                  <a:pt x="6444" y="15585"/>
                </a:cubicBezTo>
                <a:cubicBezTo>
                  <a:pt x="6010" y="15147"/>
                  <a:pt x="6010" y="14426"/>
                  <a:pt x="6444" y="13988"/>
                </a:cubicBezTo>
                <a:cubicBezTo>
                  <a:pt x="6661" y="13770"/>
                  <a:pt x="6937" y="13666"/>
                  <a:pt x="7222" y="1366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5" name="Shape"/>
          <p:cNvSpPr/>
          <p:nvPr/>
        </p:nvSpPr>
        <p:spPr>
          <a:xfrm>
            <a:off x="9982200" y="3399068"/>
            <a:ext cx="609600" cy="440532"/>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381"/>
                  <a:pt x="0" y="817"/>
                </a:cubicBezTo>
                <a:lnTo>
                  <a:pt x="0" y="20802"/>
                </a:lnTo>
                <a:cubicBezTo>
                  <a:pt x="0" y="21238"/>
                  <a:pt x="276" y="21600"/>
                  <a:pt x="591" y="21600"/>
                </a:cubicBezTo>
                <a:lnTo>
                  <a:pt x="21009" y="21600"/>
                </a:lnTo>
                <a:cubicBezTo>
                  <a:pt x="21324" y="21600"/>
                  <a:pt x="21600" y="21238"/>
                  <a:pt x="21600" y="20802"/>
                </a:cubicBezTo>
                <a:lnTo>
                  <a:pt x="21600" y="817"/>
                </a:lnTo>
                <a:cubicBezTo>
                  <a:pt x="21600" y="381"/>
                  <a:pt x="21324" y="0"/>
                  <a:pt x="21009" y="0"/>
                </a:cubicBezTo>
                <a:lnTo>
                  <a:pt x="591" y="0"/>
                </a:lnTo>
                <a:close/>
                <a:moveTo>
                  <a:pt x="1167" y="1674"/>
                </a:moveTo>
                <a:lnTo>
                  <a:pt x="20475" y="1674"/>
                </a:lnTo>
                <a:lnTo>
                  <a:pt x="20475" y="19985"/>
                </a:lnTo>
                <a:lnTo>
                  <a:pt x="20433" y="19985"/>
                </a:lnTo>
                <a:lnTo>
                  <a:pt x="18309" y="19985"/>
                </a:lnTo>
                <a:lnTo>
                  <a:pt x="14850" y="10469"/>
                </a:lnTo>
                <a:cubicBezTo>
                  <a:pt x="14760" y="10220"/>
                  <a:pt x="14622" y="10084"/>
                  <a:pt x="14442" y="10022"/>
                </a:cubicBezTo>
                <a:cubicBezTo>
                  <a:pt x="14262" y="9959"/>
                  <a:pt x="14085" y="10088"/>
                  <a:pt x="13950" y="10275"/>
                </a:cubicBezTo>
                <a:lnTo>
                  <a:pt x="10941" y="14439"/>
                </a:lnTo>
                <a:lnTo>
                  <a:pt x="8733" y="7044"/>
                </a:lnTo>
                <a:cubicBezTo>
                  <a:pt x="8643" y="6733"/>
                  <a:pt x="8466" y="6538"/>
                  <a:pt x="8241" y="6538"/>
                </a:cubicBezTo>
                <a:cubicBezTo>
                  <a:pt x="8016" y="6538"/>
                  <a:pt x="7827" y="6717"/>
                  <a:pt x="7692" y="6966"/>
                </a:cubicBezTo>
                <a:lnTo>
                  <a:pt x="3108" y="20043"/>
                </a:lnTo>
                <a:lnTo>
                  <a:pt x="1167" y="20043"/>
                </a:lnTo>
                <a:lnTo>
                  <a:pt x="1167" y="1674"/>
                </a:lnTo>
                <a:close/>
                <a:moveTo>
                  <a:pt x="17775" y="4806"/>
                </a:moveTo>
                <a:cubicBezTo>
                  <a:pt x="17429" y="4806"/>
                  <a:pt x="17082" y="4987"/>
                  <a:pt x="16819" y="5351"/>
                </a:cubicBezTo>
                <a:cubicBezTo>
                  <a:pt x="16291" y="6081"/>
                  <a:pt x="16292" y="7268"/>
                  <a:pt x="16819" y="7998"/>
                </a:cubicBezTo>
                <a:cubicBezTo>
                  <a:pt x="17346" y="8727"/>
                  <a:pt x="18204" y="8727"/>
                  <a:pt x="18731" y="7998"/>
                </a:cubicBezTo>
                <a:cubicBezTo>
                  <a:pt x="19258" y="7268"/>
                  <a:pt x="19258" y="6081"/>
                  <a:pt x="18731" y="5351"/>
                </a:cubicBezTo>
                <a:cubicBezTo>
                  <a:pt x="18468" y="4987"/>
                  <a:pt x="18120" y="4806"/>
                  <a:pt x="17775" y="4806"/>
                </a:cubicBezTo>
                <a:close/>
                <a:moveTo>
                  <a:pt x="8142" y="9224"/>
                </a:moveTo>
                <a:lnTo>
                  <a:pt x="10209" y="16132"/>
                </a:lnTo>
                <a:cubicBezTo>
                  <a:pt x="10299" y="16381"/>
                  <a:pt x="10437" y="16556"/>
                  <a:pt x="10617" y="16618"/>
                </a:cubicBezTo>
                <a:cubicBezTo>
                  <a:pt x="10797" y="16681"/>
                  <a:pt x="11031" y="16634"/>
                  <a:pt x="11166" y="16385"/>
                </a:cubicBezTo>
                <a:lnTo>
                  <a:pt x="14217" y="12143"/>
                </a:lnTo>
                <a:lnTo>
                  <a:pt x="17058" y="19985"/>
                </a:lnTo>
                <a:lnTo>
                  <a:pt x="4359" y="19985"/>
                </a:lnTo>
                <a:lnTo>
                  <a:pt x="8142" y="922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6" name="Shape"/>
          <p:cNvSpPr/>
          <p:nvPr/>
        </p:nvSpPr>
        <p:spPr>
          <a:xfrm>
            <a:off x="16540605" y="5563227"/>
            <a:ext cx="571408" cy="571455"/>
          </a:xfrm>
          <a:custGeom>
            <a:avLst/>
            <a:gdLst/>
            <a:ahLst/>
            <a:cxnLst>
              <a:cxn ang="0">
                <a:pos x="wd2" y="hd2"/>
              </a:cxn>
              <a:cxn ang="5400000">
                <a:pos x="wd2" y="hd2"/>
              </a:cxn>
              <a:cxn ang="10800000">
                <a:pos x="wd2" y="hd2"/>
              </a:cxn>
              <a:cxn ang="16200000">
                <a:pos x="wd2" y="hd2"/>
              </a:cxn>
            </a:cxnLst>
            <a:rect l="0" t="0" r="r" b="b"/>
            <a:pathLst>
              <a:path w="19678" h="20595" extrusionOk="0">
                <a:moveTo>
                  <a:pt x="9839" y="0"/>
                </a:moveTo>
                <a:cubicBezTo>
                  <a:pt x="7321" y="0"/>
                  <a:pt x="4804" y="1007"/>
                  <a:pt x="2882" y="3018"/>
                </a:cubicBezTo>
                <a:cubicBezTo>
                  <a:pt x="-961" y="7040"/>
                  <a:pt x="-961" y="13557"/>
                  <a:pt x="2882" y="17578"/>
                </a:cubicBezTo>
                <a:cubicBezTo>
                  <a:pt x="6725" y="21600"/>
                  <a:pt x="12953" y="21600"/>
                  <a:pt x="16796" y="17578"/>
                </a:cubicBezTo>
                <a:cubicBezTo>
                  <a:pt x="20639" y="13557"/>
                  <a:pt x="20639" y="7040"/>
                  <a:pt x="16796" y="3018"/>
                </a:cubicBezTo>
                <a:cubicBezTo>
                  <a:pt x="14874" y="1007"/>
                  <a:pt x="12357" y="0"/>
                  <a:pt x="9839" y="0"/>
                </a:cubicBezTo>
                <a:close/>
                <a:moveTo>
                  <a:pt x="9839" y="1144"/>
                </a:moveTo>
                <a:cubicBezTo>
                  <a:pt x="12078" y="1144"/>
                  <a:pt x="14323" y="2046"/>
                  <a:pt x="16031" y="3833"/>
                </a:cubicBezTo>
                <a:cubicBezTo>
                  <a:pt x="19447" y="7408"/>
                  <a:pt x="19447" y="13203"/>
                  <a:pt x="16031" y="16777"/>
                </a:cubicBezTo>
                <a:cubicBezTo>
                  <a:pt x="12614" y="20352"/>
                  <a:pt x="7063" y="20352"/>
                  <a:pt x="3647" y="16777"/>
                </a:cubicBezTo>
                <a:cubicBezTo>
                  <a:pt x="231" y="13203"/>
                  <a:pt x="231" y="7408"/>
                  <a:pt x="3647" y="3833"/>
                </a:cubicBezTo>
                <a:cubicBezTo>
                  <a:pt x="5356" y="2046"/>
                  <a:pt x="7600" y="1144"/>
                  <a:pt x="9839" y="1144"/>
                </a:cubicBezTo>
                <a:close/>
                <a:moveTo>
                  <a:pt x="9839" y="2803"/>
                </a:moveTo>
                <a:cubicBezTo>
                  <a:pt x="8007" y="2803"/>
                  <a:pt x="6179" y="3529"/>
                  <a:pt x="4782" y="4992"/>
                </a:cubicBezTo>
                <a:cubicBezTo>
                  <a:pt x="1987" y="7917"/>
                  <a:pt x="1987" y="12665"/>
                  <a:pt x="4782" y="15590"/>
                </a:cubicBezTo>
                <a:cubicBezTo>
                  <a:pt x="7577" y="18515"/>
                  <a:pt x="12101" y="18515"/>
                  <a:pt x="14896" y="15590"/>
                </a:cubicBezTo>
                <a:cubicBezTo>
                  <a:pt x="17691" y="12665"/>
                  <a:pt x="17691" y="7917"/>
                  <a:pt x="14896" y="4992"/>
                </a:cubicBezTo>
                <a:cubicBezTo>
                  <a:pt x="13499" y="3529"/>
                  <a:pt x="11671" y="2803"/>
                  <a:pt x="9839" y="2803"/>
                </a:cubicBezTo>
                <a:close/>
                <a:moveTo>
                  <a:pt x="9839" y="4119"/>
                </a:moveTo>
                <a:cubicBezTo>
                  <a:pt x="11350" y="4119"/>
                  <a:pt x="12855" y="4715"/>
                  <a:pt x="14008" y="5921"/>
                </a:cubicBezTo>
                <a:cubicBezTo>
                  <a:pt x="16314" y="8334"/>
                  <a:pt x="16314" y="12248"/>
                  <a:pt x="14008" y="14661"/>
                </a:cubicBezTo>
                <a:cubicBezTo>
                  <a:pt x="11702" y="17074"/>
                  <a:pt x="7962" y="17073"/>
                  <a:pt x="5657" y="14661"/>
                </a:cubicBezTo>
                <a:cubicBezTo>
                  <a:pt x="3351" y="12248"/>
                  <a:pt x="3351" y="8334"/>
                  <a:pt x="5657" y="5921"/>
                </a:cubicBezTo>
                <a:cubicBezTo>
                  <a:pt x="6810" y="4715"/>
                  <a:pt x="8328" y="4119"/>
                  <a:pt x="9839" y="4119"/>
                </a:cubicBezTo>
                <a:close/>
                <a:moveTo>
                  <a:pt x="9839" y="6637"/>
                </a:moveTo>
                <a:cubicBezTo>
                  <a:pt x="8944" y="6637"/>
                  <a:pt x="8048" y="6994"/>
                  <a:pt x="7365" y="7709"/>
                </a:cubicBezTo>
                <a:cubicBezTo>
                  <a:pt x="5999" y="9139"/>
                  <a:pt x="5999" y="11457"/>
                  <a:pt x="7365" y="12887"/>
                </a:cubicBezTo>
                <a:cubicBezTo>
                  <a:pt x="8732" y="14317"/>
                  <a:pt x="10946" y="14317"/>
                  <a:pt x="12313" y="12887"/>
                </a:cubicBezTo>
                <a:cubicBezTo>
                  <a:pt x="13679" y="11457"/>
                  <a:pt x="13679" y="9139"/>
                  <a:pt x="12313" y="7709"/>
                </a:cubicBezTo>
                <a:cubicBezTo>
                  <a:pt x="11630" y="6994"/>
                  <a:pt x="10735" y="6637"/>
                  <a:pt x="9839" y="6637"/>
                </a:cubicBezTo>
                <a:close/>
                <a:moveTo>
                  <a:pt x="9839" y="7781"/>
                </a:moveTo>
                <a:cubicBezTo>
                  <a:pt x="10455" y="7781"/>
                  <a:pt x="11078" y="8033"/>
                  <a:pt x="11547" y="8525"/>
                </a:cubicBezTo>
                <a:cubicBezTo>
                  <a:pt x="12487" y="9508"/>
                  <a:pt x="12487" y="11103"/>
                  <a:pt x="11547" y="12086"/>
                </a:cubicBezTo>
                <a:cubicBezTo>
                  <a:pt x="10608" y="13069"/>
                  <a:pt x="9084" y="13069"/>
                  <a:pt x="8144" y="12086"/>
                </a:cubicBezTo>
                <a:cubicBezTo>
                  <a:pt x="7205" y="11103"/>
                  <a:pt x="7205" y="9508"/>
                  <a:pt x="8144" y="8525"/>
                </a:cubicBezTo>
                <a:cubicBezTo>
                  <a:pt x="8614" y="8033"/>
                  <a:pt x="9223" y="7781"/>
                  <a:pt x="9839" y="778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7" name="Shape"/>
          <p:cNvSpPr/>
          <p:nvPr/>
        </p:nvSpPr>
        <p:spPr>
          <a:xfrm>
            <a:off x="4762500" y="5545368"/>
            <a:ext cx="610910" cy="608862"/>
          </a:xfrm>
          <a:custGeom>
            <a:avLst/>
            <a:gdLst/>
            <a:ahLst/>
            <a:cxnLst>
              <a:cxn ang="0">
                <a:pos x="wd2" y="hd2"/>
              </a:cxn>
              <a:cxn ang="5400000">
                <a:pos x="wd2" y="hd2"/>
              </a:cxn>
              <a:cxn ang="10800000">
                <a:pos x="wd2" y="hd2"/>
              </a:cxn>
              <a:cxn ang="16200000">
                <a:pos x="wd2" y="hd2"/>
              </a:cxn>
            </a:cxnLst>
            <a:rect l="0" t="0" r="r" b="b"/>
            <a:pathLst>
              <a:path w="21518" h="21571" extrusionOk="0">
                <a:moveTo>
                  <a:pt x="11393" y="16"/>
                </a:moveTo>
                <a:cubicBezTo>
                  <a:pt x="11214" y="-29"/>
                  <a:pt x="10996" y="22"/>
                  <a:pt x="10861" y="157"/>
                </a:cubicBezTo>
                <a:lnTo>
                  <a:pt x="168" y="10913"/>
                </a:lnTo>
                <a:cubicBezTo>
                  <a:pt x="-56" y="11138"/>
                  <a:pt x="-56" y="11489"/>
                  <a:pt x="168" y="11714"/>
                </a:cubicBezTo>
                <a:lnTo>
                  <a:pt x="9827" y="21388"/>
                </a:lnTo>
                <a:cubicBezTo>
                  <a:pt x="9916" y="21523"/>
                  <a:pt x="10098" y="21571"/>
                  <a:pt x="10232" y="21571"/>
                </a:cubicBezTo>
                <a:cubicBezTo>
                  <a:pt x="10367" y="21571"/>
                  <a:pt x="10501" y="21532"/>
                  <a:pt x="10680" y="21487"/>
                </a:cubicBezTo>
                <a:lnTo>
                  <a:pt x="21373" y="10730"/>
                </a:lnTo>
                <a:cubicBezTo>
                  <a:pt x="21508" y="10595"/>
                  <a:pt x="21544" y="10362"/>
                  <a:pt x="21499" y="10182"/>
                </a:cubicBezTo>
                <a:lnTo>
                  <a:pt x="19626" y="2364"/>
                </a:lnTo>
                <a:cubicBezTo>
                  <a:pt x="19537" y="2139"/>
                  <a:pt x="19402" y="1959"/>
                  <a:pt x="19179" y="1914"/>
                </a:cubicBezTo>
                <a:lnTo>
                  <a:pt x="11393" y="16"/>
                </a:lnTo>
                <a:close/>
                <a:moveTo>
                  <a:pt x="11435" y="1183"/>
                </a:moveTo>
                <a:lnTo>
                  <a:pt x="18550" y="2898"/>
                </a:lnTo>
                <a:lnTo>
                  <a:pt x="20255" y="10055"/>
                </a:lnTo>
                <a:lnTo>
                  <a:pt x="10190" y="20179"/>
                </a:lnTo>
                <a:lnTo>
                  <a:pt x="1370" y="11307"/>
                </a:lnTo>
                <a:lnTo>
                  <a:pt x="11435" y="1183"/>
                </a:lnTo>
                <a:close/>
                <a:moveTo>
                  <a:pt x="14230" y="4768"/>
                </a:moveTo>
                <a:cubicBezTo>
                  <a:pt x="13772" y="4769"/>
                  <a:pt x="13322" y="4951"/>
                  <a:pt x="12972" y="5303"/>
                </a:cubicBezTo>
                <a:cubicBezTo>
                  <a:pt x="12273" y="6006"/>
                  <a:pt x="12273" y="7145"/>
                  <a:pt x="12972" y="7848"/>
                </a:cubicBezTo>
                <a:cubicBezTo>
                  <a:pt x="13671" y="8551"/>
                  <a:pt x="14804" y="8551"/>
                  <a:pt x="15502" y="7848"/>
                </a:cubicBezTo>
                <a:cubicBezTo>
                  <a:pt x="16201" y="7145"/>
                  <a:pt x="16201" y="6006"/>
                  <a:pt x="15502" y="5303"/>
                </a:cubicBezTo>
                <a:cubicBezTo>
                  <a:pt x="15153" y="4951"/>
                  <a:pt x="14688" y="4768"/>
                  <a:pt x="14230" y="4768"/>
                </a:cubicBezTo>
                <a:close/>
                <a:moveTo>
                  <a:pt x="14230" y="5893"/>
                </a:moveTo>
                <a:cubicBezTo>
                  <a:pt x="14402" y="5893"/>
                  <a:pt x="14575" y="5958"/>
                  <a:pt x="14706" y="6090"/>
                </a:cubicBezTo>
                <a:cubicBezTo>
                  <a:pt x="14968" y="6354"/>
                  <a:pt x="14968" y="6783"/>
                  <a:pt x="14706" y="7046"/>
                </a:cubicBezTo>
                <a:cubicBezTo>
                  <a:pt x="14444" y="7310"/>
                  <a:pt x="14017" y="7310"/>
                  <a:pt x="13755" y="7046"/>
                </a:cubicBezTo>
                <a:cubicBezTo>
                  <a:pt x="13493" y="6783"/>
                  <a:pt x="13493" y="6354"/>
                  <a:pt x="13755" y="6090"/>
                </a:cubicBezTo>
                <a:cubicBezTo>
                  <a:pt x="13886" y="5958"/>
                  <a:pt x="14059" y="5893"/>
                  <a:pt x="14230" y="5893"/>
                </a:cubicBezTo>
                <a:close/>
                <a:moveTo>
                  <a:pt x="7730" y="9451"/>
                </a:moveTo>
                <a:cubicBezTo>
                  <a:pt x="7585" y="9451"/>
                  <a:pt x="7437" y="9507"/>
                  <a:pt x="7325" y="9619"/>
                </a:cubicBezTo>
                <a:cubicBezTo>
                  <a:pt x="7101" y="9844"/>
                  <a:pt x="7101" y="10210"/>
                  <a:pt x="7325" y="10435"/>
                </a:cubicBezTo>
                <a:lnTo>
                  <a:pt x="10722" y="13852"/>
                </a:lnTo>
                <a:cubicBezTo>
                  <a:pt x="10811" y="13987"/>
                  <a:pt x="10993" y="14034"/>
                  <a:pt x="11127" y="14034"/>
                </a:cubicBezTo>
                <a:cubicBezTo>
                  <a:pt x="11306" y="14034"/>
                  <a:pt x="11443" y="13987"/>
                  <a:pt x="11532" y="13852"/>
                </a:cubicBezTo>
                <a:cubicBezTo>
                  <a:pt x="11756" y="13627"/>
                  <a:pt x="11756" y="13261"/>
                  <a:pt x="11532" y="13036"/>
                </a:cubicBezTo>
                <a:lnTo>
                  <a:pt x="8136" y="9619"/>
                </a:lnTo>
                <a:cubicBezTo>
                  <a:pt x="8024" y="9507"/>
                  <a:pt x="7876" y="9451"/>
                  <a:pt x="7730" y="9451"/>
                </a:cubicBezTo>
                <a:close/>
                <a:moveTo>
                  <a:pt x="5494" y="11700"/>
                </a:moveTo>
                <a:cubicBezTo>
                  <a:pt x="5348" y="11700"/>
                  <a:pt x="5200" y="11757"/>
                  <a:pt x="5088" y="11869"/>
                </a:cubicBezTo>
                <a:cubicBezTo>
                  <a:pt x="4865" y="12094"/>
                  <a:pt x="4865" y="12460"/>
                  <a:pt x="5088" y="12685"/>
                </a:cubicBezTo>
                <a:lnTo>
                  <a:pt x="8485" y="16101"/>
                </a:lnTo>
                <a:cubicBezTo>
                  <a:pt x="8574" y="16236"/>
                  <a:pt x="8756" y="16284"/>
                  <a:pt x="8890" y="16284"/>
                </a:cubicBezTo>
                <a:cubicBezTo>
                  <a:pt x="9025" y="16284"/>
                  <a:pt x="9162" y="16236"/>
                  <a:pt x="9296" y="16101"/>
                </a:cubicBezTo>
                <a:cubicBezTo>
                  <a:pt x="9519" y="15876"/>
                  <a:pt x="9519" y="15511"/>
                  <a:pt x="9296" y="15286"/>
                </a:cubicBezTo>
                <a:lnTo>
                  <a:pt x="5899" y="11869"/>
                </a:lnTo>
                <a:cubicBezTo>
                  <a:pt x="5787" y="11757"/>
                  <a:pt x="5639" y="11700"/>
                  <a:pt x="5494" y="1170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8" name="Shape"/>
          <p:cNvSpPr/>
          <p:nvPr/>
        </p:nvSpPr>
        <p:spPr>
          <a:xfrm>
            <a:off x="3530600" y="5545289"/>
            <a:ext cx="439341" cy="610076"/>
          </a:xfrm>
          <a:custGeom>
            <a:avLst/>
            <a:gdLst/>
            <a:ahLst/>
            <a:cxnLst>
              <a:cxn ang="0">
                <a:pos x="wd2" y="hd2"/>
              </a:cxn>
              <a:cxn ang="5400000">
                <a:pos x="wd2" y="hd2"/>
              </a:cxn>
              <a:cxn ang="10800000">
                <a:pos x="wd2" y="hd2"/>
              </a:cxn>
              <a:cxn ang="16200000">
                <a:pos x="wd2" y="hd2"/>
              </a:cxn>
            </a:cxnLst>
            <a:rect l="0" t="0" r="r" b="b"/>
            <a:pathLst>
              <a:path w="21600" h="21566" extrusionOk="0">
                <a:moveTo>
                  <a:pt x="10361" y="101"/>
                </a:moveTo>
                <a:lnTo>
                  <a:pt x="371" y="4548"/>
                </a:lnTo>
                <a:cubicBezTo>
                  <a:pt x="121" y="4638"/>
                  <a:pt x="0" y="4860"/>
                  <a:pt x="0" y="5039"/>
                </a:cubicBezTo>
                <a:lnTo>
                  <a:pt x="0" y="20977"/>
                </a:lnTo>
                <a:cubicBezTo>
                  <a:pt x="0" y="21291"/>
                  <a:pt x="382" y="21566"/>
                  <a:pt x="820" y="21566"/>
                </a:cubicBezTo>
                <a:lnTo>
                  <a:pt x="20859" y="21566"/>
                </a:lnTo>
                <a:cubicBezTo>
                  <a:pt x="21296" y="21566"/>
                  <a:pt x="21600" y="21288"/>
                  <a:pt x="21600" y="21019"/>
                </a:cubicBezTo>
                <a:lnTo>
                  <a:pt x="21600" y="5039"/>
                </a:lnTo>
                <a:cubicBezTo>
                  <a:pt x="21600" y="4815"/>
                  <a:pt x="21479" y="4638"/>
                  <a:pt x="21229" y="4548"/>
                </a:cubicBezTo>
                <a:lnTo>
                  <a:pt x="11180" y="101"/>
                </a:lnTo>
                <a:cubicBezTo>
                  <a:pt x="10931" y="-34"/>
                  <a:pt x="10611" y="-34"/>
                  <a:pt x="10361" y="101"/>
                </a:cubicBezTo>
                <a:close/>
                <a:moveTo>
                  <a:pt x="10810" y="1223"/>
                </a:moveTo>
                <a:lnTo>
                  <a:pt x="20039" y="5306"/>
                </a:lnTo>
                <a:lnTo>
                  <a:pt x="20039" y="20401"/>
                </a:lnTo>
                <a:lnTo>
                  <a:pt x="1561" y="20401"/>
                </a:lnTo>
                <a:lnTo>
                  <a:pt x="1561" y="5306"/>
                </a:lnTo>
                <a:lnTo>
                  <a:pt x="10810" y="1223"/>
                </a:lnTo>
                <a:close/>
                <a:moveTo>
                  <a:pt x="11239" y="5390"/>
                </a:moveTo>
                <a:cubicBezTo>
                  <a:pt x="10600" y="5390"/>
                  <a:pt x="9971" y="5572"/>
                  <a:pt x="9483" y="5923"/>
                </a:cubicBezTo>
                <a:cubicBezTo>
                  <a:pt x="8508" y="6624"/>
                  <a:pt x="8508" y="7761"/>
                  <a:pt x="9483" y="8462"/>
                </a:cubicBezTo>
                <a:cubicBezTo>
                  <a:pt x="10458" y="9164"/>
                  <a:pt x="12039" y="9164"/>
                  <a:pt x="13015" y="8462"/>
                </a:cubicBezTo>
                <a:cubicBezTo>
                  <a:pt x="13990" y="7761"/>
                  <a:pt x="13990" y="6624"/>
                  <a:pt x="13015" y="5923"/>
                </a:cubicBezTo>
                <a:cubicBezTo>
                  <a:pt x="12527" y="5572"/>
                  <a:pt x="11878" y="5390"/>
                  <a:pt x="11239" y="5390"/>
                </a:cubicBezTo>
                <a:close/>
                <a:moveTo>
                  <a:pt x="11239" y="6512"/>
                </a:moveTo>
                <a:cubicBezTo>
                  <a:pt x="11479" y="6512"/>
                  <a:pt x="11720" y="6577"/>
                  <a:pt x="11902" y="6709"/>
                </a:cubicBezTo>
                <a:cubicBezTo>
                  <a:pt x="12268" y="6972"/>
                  <a:pt x="12268" y="7400"/>
                  <a:pt x="11902" y="7663"/>
                </a:cubicBezTo>
                <a:cubicBezTo>
                  <a:pt x="11537" y="7926"/>
                  <a:pt x="10941" y="7926"/>
                  <a:pt x="10576" y="7663"/>
                </a:cubicBezTo>
                <a:cubicBezTo>
                  <a:pt x="10210" y="7400"/>
                  <a:pt x="10210" y="6972"/>
                  <a:pt x="10576" y="6709"/>
                </a:cubicBezTo>
                <a:cubicBezTo>
                  <a:pt x="10758" y="6577"/>
                  <a:pt x="10999" y="6512"/>
                  <a:pt x="11239" y="6512"/>
                </a:cubicBezTo>
                <a:close/>
                <a:moveTo>
                  <a:pt x="7688" y="13471"/>
                </a:moveTo>
                <a:cubicBezTo>
                  <a:pt x="7251" y="13471"/>
                  <a:pt x="6868" y="13746"/>
                  <a:pt x="6868" y="14060"/>
                </a:cubicBezTo>
                <a:cubicBezTo>
                  <a:pt x="6868" y="14374"/>
                  <a:pt x="7251" y="14635"/>
                  <a:pt x="7688" y="14635"/>
                </a:cubicBezTo>
                <a:lnTo>
                  <a:pt x="14790" y="14635"/>
                </a:lnTo>
                <a:cubicBezTo>
                  <a:pt x="15227" y="14635"/>
                  <a:pt x="15610" y="14419"/>
                  <a:pt x="15610" y="14060"/>
                </a:cubicBezTo>
                <a:cubicBezTo>
                  <a:pt x="15610" y="13746"/>
                  <a:pt x="15227" y="13471"/>
                  <a:pt x="14790" y="13471"/>
                </a:cubicBezTo>
                <a:lnTo>
                  <a:pt x="7688" y="13471"/>
                </a:lnTo>
                <a:close/>
                <a:moveTo>
                  <a:pt x="7688" y="17511"/>
                </a:moveTo>
                <a:cubicBezTo>
                  <a:pt x="7251" y="17511"/>
                  <a:pt x="6868" y="17786"/>
                  <a:pt x="6868" y="18101"/>
                </a:cubicBezTo>
                <a:cubicBezTo>
                  <a:pt x="6868" y="18415"/>
                  <a:pt x="7251" y="18676"/>
                  <a:pt x="7688" y="18676"/>
                </a:cubicBezTo>
                <a:lnTo>
                  <a:pt x="14790" y="18676"/>
                </a:lnTo>
                <a:cubicBezTo>
                  <a:pt x="15227" y="18676"/>
                  <a:pt x="15610" y="18415"/>
                  <a:pt x="15610" y="18101"/>
                </a:cubicBezTo>
                <a:cubicBezTo>
                  <a:pt x="15610" y="17786"/>
                  <a:pt x="15227" y="17511"/>
                  <a:pt x="14790" y="17511"/>
                </a:cubicBezTo>
                <a:lnTo>
                  <a:pt x="7688" y="1751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9" name="Shape"/>
          <p:cNvSpPr/>
          <p:nvPr/>
        </p:nvSpPr>
        <p:spPr>
          <a:xfrm>
            <a:off x="4777779" y="8908407"/>
            <a:ext cx="579042" cy="579042"/>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89"/>
                  <a:pt x="20371" y="10748"/>
                </a:cubicBezTo>
                <a:cubicBezTo>
                  <a:pt x="20371" y="16054"/>
                  <a:pt x="16113" y="20327"/>
                  <a:pt x="10807" y="20327"/>
                </a:cubicBezTo>
                <a:cubicBezTo>
                  <a:pt x="5549" y="20327"/>
                  <a:pt x="1229" y="16007"/>
                  <a:pt x="1229" y="10748"/>
                </a:cubicBezTo>
                <a:cubicBezTo>
                  <a:pt x="1229" y="5490"/>
                  <a:pt x="5549" y="1184"/>
                  <a:pt x="10807" y="1184"/>
                </a:cubicBezTo>
                <a:close/>
                <a:moveTo>
                  <a:pt x="6899" y="10422"/>
                </a:moveTo>
                <a:cubicBezTo>
                  <a:pt x="6567" y="10422"/>
                  <a:pt x="6277" y="10713"/>
                  <a:pt x="6277" y="11044"/>
                </a:cubicBezTo>
                <a:cubicBezTo>
                  <a:pt x="6277" y="11376"/>
                  <a:pt x="6567" y="11651"/>
                  <a:pt x="6899" y="11651"/>
                </a:cubicBezTo>
                <a:lnTo>
                  <a:pt x="14716" y="11651"/>
                </a:lnTo>
                <a:cubicBezTo>
                  <a:pt x="15095" y="11651"/>
                  <a:pt x="15323" y="11423"/>
                  <a:pt x="15323" y="11044"/>
                </a:cubicBezTo>
                <a:cubicBezTo>
                  <a:pt x="15323" y="10713"/>
                  <a:pt x="15047" y="10422"/>
                  <a:pt x="14716" y="10422"/>
                </a:cubicBezTo>
                <a:lnTo>
                  <a:pt x="6899" y="1042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60" name="Shape"/>
          <p:cNvSpPr/>
          <p:nvPr/>
        </p:nvSpPr>
        <p:spPr>
          <a:xfrm>
            <a:off x="6082069" y="8910867"/>
            <a:ext cx="579042" cy="579042"/>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90"/>
                  <a:pt x="20371" y="10748"/>
                </a:cubicBezTo>
                <a:cubicBezTo>
                  <a:pt x="20371" y="16054"/>
                  <a:pt x="16113" y="20327"/>
                  <a:pt x="10807" y="20327"/>
                </a:cubicBezTo>
                <a:cubicBezTo>
                  <a:pt x="5549" y="20327"/>
                  <a:pt x="1229" y="16007"/>
                  <a:pt x="1229" y="10748"/>
                </a:cubicBezTo>
                <a:cubicBezTo>
                  <a:pt x="1229" y="5490"/>
                  <a:pt x="5549" y="1184"/>
                  <a:pt x="10807" y="1184"/>
                </a:cubicBezTo>
                <a:close/>
                <a:moveTo>
                  <a:pt x="10793" y="6366"/>
                </a:moveTo>
                <a:cubicBezTo>
                  <a:pt x="10461" y="6366"/>
                  <a:pt x="10171" y="6656"/>
                  <a:pt x="10171" y="6988"/>
                </a:cubicBezTo>
                <a:lnTo>
                  <a:pt x="10171" y="14612"/>
                </a:lnTo>
                <a:cubicBezTo>
                  <a:pt x="10171" y="14944"/>
                  <a:pt x="10461" y="15234"/>
                  <a:pt x="10793" y="15234"/>
                </a:cubicBezTo>
                <a:cubicBezTo>
                  <a:pt x="11172" y="15234"/>
                  <a:pt x="11414" y="14944"/>
                  <a:pt x="11414" y="14612"/>
                </a:cubicBezTo>
                <a:lnTo>
                  <a:pt x="11414" y="6988"/>
                </a:lnTo>
                <a:cubicBezTo>
                  <a:pt x="11414" y="6656"/>
                  <a:pt x="11124" y="6366"/>
                  <a:pt x="10793" y="636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61" name="Shape"/>
          <p:cNvSpPr/>
          <p:nvPr/>
        </p:nvSpPr>
        <p:spPr>
          <a:xfrm>
            <a:off x="8699500" y="8910867"/>
            <a:ext cx="579041" cy="579042"/>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89"/>
                  <a:pt x="20371" y="10748"/>
                </a:cubicBezTo>
                <a:cubicBezTo>
                  <a:pt x="20371" y="16054"/>
                  <a:pt x="16113" y="20327"/>
                  <a:pt x="10807" y="20327"/>
                </a:cubicBezTo>
                <a:cubicBezTo>
                  <a:pt x="5549" y="20327"/>
                  <a:pt x="1229" y="16007"/>
                  <a:pt x="1229" y="10748"/>
                </a:cubicBezTo>
                <a:cubicBezTo>
                  <a:pt x="1229" y="5490"/>
                  <a:pt x="5549" y="1184"/>
                  <a:pt x="10807" y="1184"/>
                </a:cubicBezTo>
                <a:close/>
                <a:moveTo>
                  <a:pt x="13591" y="7580"/>
                </a:moveTo>
                <a:cubicBezTo>
                  <a:pt x="13437" y="7580"/>
                  <a:pt x="13280" y="7639"/>
                  <a:pt x="13161" y="7758"/>
                </a:cubicBezTo>
                <a:lnTo>
                  <a:pt x="7758" y="13161"/>
                </a:lnTo>
                <a:cubicBezTo>
                  <a:pt x="7521" y="13398"/>
                  <a:pt x="7521" y="13768"/>
                  <a:pt x="7758" y="14005"/>
                </a:cubicBezTo>
                <a:cubicBezTo>
                  <a:pt x="7852" y="14147"/>
                  <a:pt x="8045" y="14198"/>
                  <a:pt x="8187" y="14198"/>
                </a:cubicBezTo>
                <a:cubicBezTo>
                  <a:pt x="8329" y="14198"/>
                  <a:pt x="8474" y="14100"/>
                  <a:pt x="8616" y="14005"/>
                </a:cubicBezTo>
                <a:lnTo>
                  <a:pt x="14005" y="8616"/>
                </a:lnTo>
                <a:cubicBezTo>
                  <a:pt x="14242" y="8379"/>
                  <a:pt x="14242" y="7995"/>
                  <a:pt x="14005" y="7758"/>
                </a:cubicBezTo>
                <a:cubicBezTo>
                  <a:pt x="13887" y="7639"/>
                  <a:pt x="13745" y="7580"/>
                  <a:pt x="13591" y="758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62" name="Shape"/>
          <p:cNvSpPr/>
          <p:nvPr/>
        </p:nvSpPr>
        <p:spPr>
          <a:xfrm>
            <a:off x="10007203" y="8908486"/>
            <a:ext cx="579041" cy="579042"/>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89"/>
                  <a:pt x="20371" y="10748"/>
                </a:cubicBezTo>
                <a:cubicBezTo>
                  <a:pt x="20371" y="16054"/>
                  <a:pt x="16113" y="20327"/>
                  <a:pt x="10807" y="20327"/>
                </a:cubicBezTo>
                <a:cubicBezTo>
                  <a:pt x="5549" y="20327"/>
                  <a:pt x="1229" y="16007"/>
                  <a:pt x="1229" y="10748"/>
                </a:cubicBezTo>
                <a:cubicBezTo>
                  <a:pt x="1229" y="5490"/>
                  <a:pt x="5549" y="1184"/>
                  <a:pt x="10807" y="1184"/>
                </a:cubicBezTo>
                <a:close/>
                <a:moveTo>
                  <a:pt x="7728" y="7669"/>
                </a:moveTo>
                <a:cubicBezTo>
                  <a:pt x="7574" y="7669"/>
                  <a:pt x="7417" y="7728"/>
                  <a:pt x="7299" y="7846"/>
                </a:cubicBezTo>
                <a:cubicBezTo>
                  <a:pt x="7062" y="8083"/>
                  <a:pt x="7062" y="8468"/>
                  <a:pt x="7299" y="8705"/>
                </a:cubicBezTo>
                <a:lnTo>
                  <a:pt x="12702" y="14094"/>
                </a:lnTo>
                <a:cubicBezTo>
                  <a:pt x="12797" y="14236"/>
                  <a:pt x="12990" y="14286"/>
                  <a:pt x="13132" y="14286"/>
                </a:cubicBezTo>
                <a:cubicBezTo>
                  <a:pt x="13321" y="14287"/>
                  <a:pt x="13452" y="14189"/>
                  <a:pt x="13546" y="14094"/>
                </a:cubicBezTo>
                <a:cubicBezTo>
                  <a:pt x="13783" y="13857"/>
                  <a:pt x="13783" y="13487"/>
                  <a:pt x="13546" y="13250"/>
                </a:cubicBezTo>
                <a:lnTo>
                  <a:pt x="8157" y="7846"/>
                </a:lnTo>
                <a:cubicBezTo>
                  <a:pt x="8039" y="7728"/>
                  <a:pt x="7882" y="7669"/>
                  <a:pt x="7728" y="766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63" name="Shape"/>
          <p:cNvSpPr/>
          <p:nvPr/>
        </p:nvSpPr>
        <p:spPr>
          <a:xfrm>
            <a:off x="17838340" y="8908486"/>
            <a:ext cx="579042" cy="579042"/>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89"/>
                  <a:pt x="20371" y="10748"/>
                </a:cubicBezTo>
                <a:cubicBezTo>
                  <a:pt x="20371" y="16054"/>
                  <a:pt x="16113" y="20327"/>
                  <a:pt x="10807" y="20327"/>
                </a:cubicBezTo>
                <a:cubicBezTo>
                  <a:pt x="5549" y="20327"/>
                  <a:pt x="1229" y="16007"/>
                  <a:pt x="1229" y="10748"/>
                </a:cubicBezTo>
                <a:cubicBezTo>
                  <a:pt x="1229" y="5490"/>
                  <a:pt x="5549" y="1184"/>
                  <a:pt x="10807" y="1184"/>
                </a:cubicBezTo>
                <a:close/>
                <a:moveTo>
                  <a:pt x="14849" y="7491"/>
                </a:moveTo>
                <a:cubicBezTo>
                  <a:pt x="14689" y="7491"/>
                  <a:pt x="14523" y="7550"/>
                  <a:pt x="14405" y="7669"/>
                </a:cubicBezTo>
                <a:lnTo>
                  <a:pt x="9431" y="12643"/>
                </a:lnTo>
                <a:lnTo>
                  <a:pt x="7210" y="10408"/>
                </a:lnTo>
                <a:cubicBezTo>
                  <a:pt x="6973" y="10171"/>
                  <a:pt x="6588" y="10171"/>
                  <a:pt x="6351" y="10408"/>
                </a:cubicBezTo>
                <a:cubicBezTo>
                  <a:pt x="6114" y="10645"/>
                  <a:pt x="6114" y="11029"/>
                  <a:pt x="6351" y="11266"/>
                </a:cubicBezTo>
                <a:lnTo>
                  <a:pt x="9001" y="13916"/>
                </a:lnTo>
                <a:cubicBezTo>
                  <a:pt x="9143" y="14058"/>
                  <a:pt x="9288" y="14109"/>
                  <a:pt x="9431" y="14109"/>
                </a:cubicBezTo>
                <a:cubicBezTo>
                  <a:pt x="9573" y="14109"/>
                  <a:pt x="9765" y="14058"/>
                  <a:pt x="9860" y="13916"/>
                </a:cubicBezTo>
                <a:lnTo>
                  <a:pt x="15264" y="8513"/>
                </a:lnTo>
                <a:cubicBezTo>
                  <a:pt x="15500" y="8276"/>
                  <a:pt x="15500" y="7906"/>
                  <a:pt x="15264" y="7669"/>
                </a:cubicBezTo>
                <a:cubicBezTo>
                  <a:pt x="15169" y="7550"/>
                  <a:pt x="15009" y="7491"/>
                  <a:pt x="14849" y="749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64" name="Üldine"/>
          <p:cNvSpPr/>
          <p:nvPr/>
        </p:nvSpPr>
        <p:spPr>
          <a:xfrm>
            <a:off x="682657" y="3372398"/>
            <a:ext cx="1980375"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Üldine</a:t>
            </a:r>
          </a:p>
        </p:txBody>
      </p:sp>
    </p:spTree>
  </p:cSld>
  <p:clrMapOvr>
    <a:masterClrMapping/>
  </p:clrMapOvr>
  <p:transition spd="med"/>
</p:sld>
</file>

<file path=ppt/theme/theme1.xml><?xml version="1.0" encoding="utf-8"?>
<a:theme xmlns:a="http://schemas.openxmlformats.org/drawingml/2006/main" name="Töötukassa_esitlus">
  <a:themeElements>
    <a:clrScheme name="Kohandatud 3">
      <a:dk1>
        <a:srgbClr val="273238"/>
      </a:dk1>
      <a:lt1>
        <a:srgbClr val="FFFFFF"/>
      </a:lt1>
      <a:dk2>
        <a:srgbClr val="D1E2ED"/>
      </a:dk2>
      <a:lt2>
        <a:srgbClr val="FFFFFF"/>
      </a:lt2>
      <a:accent1>
        <a:srgbClr val="FCBD61"/>
      </a:accent1>
      <a:accent2>
        <a:srgbClr val="F8912F"/>
      </a:accent2>
      <a:accent3>
        <a:srgbClr val="AF3D00"/>
      </a:accent3>
      <a:accent4>
        <a:srgbClr val="6B1400"/>
      </a:accent4>
      <a:accent5>
        <a:srgbClr val="96E1DF"/>
      </a:accent5>
      <a:accent6>
        <a:srgbClr val="4BA6A0"/>
      </a:accent6>
      <a:hlink>
        <a:srgbClr val="F8912F"/>
      </a:hlink>
      <a:folHlink>
        <a:srgbClr val="006B62"/>
      </a:folHlink>
    </a:clrScheme>
    <a:fontScheme name="Kohandatud 1">
      <a:majorFont>
        <a:latin typeface="Roboto"/>
        <a:ea typeface="Roboto"/>
        <a:cs typeface="Roboto"/>
      </a:majorFont>
      <a:minorFont>
        <a:latin typeface="Roboto"/>
        <a:ea typeface="Roboto"/>
        <a:cs typeface="Roboto"/>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Roboto Medium"/>
            <a:ea typeface="Roboto Medium"/>
            <a:cs typeface="Roboto Medium"/>
            <a:sym typeface="Roboto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Roboto"/>
        <a:ea typeface="Roboto"/>
        <a:cs typeface="Roboto"/>
      </a:majorFont>
      <a:minorFont>
        <a:latin typeface="Roboto"/>
        <a:ea typeface="Roboto"/>
        <a:cs typeface="Roboto"/>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Roboto Medium"/>
            <a:ea typeface="Roboto Medium"/>
            <a:cs typeface="Roboto Medium"/>
            <a:sym typeface="Roboto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Words>
  <Application>Microsoft Office PowerPoint</Application>
  <PresentationFormat>Kohandatud</PresentationFormat>
  <Paragraphs>89</Paragraphs>
  <Slides>15</Slides>
  <Notes>0</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15</vt:i4>
      </vt:variant>
    </vt:vector>
  </HeadingPairs>
  <TitlesOfParts>
    <vt:vector size="20" baseType="lpstr">
      <vt:lpstr>Calibri</vt:lpstr>
      <vt:lpstr>Roboto Light</vt:lpstr>
      <vt:lpstr>Roboto</vt:lpstr>
      <vt:lpstr>Roboto Medium</vt:lpstr>
      <vt:lpstr>Töötukassa_esitlus</vt:lpstr>
      <vt:lpstr>Esitluse pealkiri</vt:lpstr>
      <vt:lpstr>Väike slaidi pealkiri  Roboto light 60pt</vt:lpstr>
      <vt:lpstr>Väike sisutekst Roboto light 30pt   Lorem ipsum dolor sit amet, consectetur adipiscing elit. Nunc ac dolor mauris. Fusce est ante, pellentesque rõhutamist vajav tekst Roboto bold 30pt dolor in, pulvinar fringilla massa. Curabitur in dictum lorem. Morbi pellentesque, sapien eu placerat pulvinar, felis neque interdum orci, ut sodales dui massa et massa. Morbi tempor suscipit eros ut egestas. Ut suscipit, eros sit amet posuere aliquam, ante ex hendrerit magna, sit amet varius turpis ante eu purus. Vestibulum imperdiet, dui in euismod aliquet, neque odio bibendum nisi, quis pellentesque nisi lacus sit amet tellus. Aliquam dapibus nulla tellus, sed ullamcorper augue ultricies et. Pellentesque blandit mi ac facilisis lobortis. Nullam dictum eros sed cursus pulvinar.</vt:lpstr>
      <vt:lpstr>Töötukassa cvi värvid mida kasutada esitluses erinevate teemade esiletõstmiseks</vt:lpstr>
      <vt:lpstr>Suur pealkiri Roboto light 100pt  Valge taustamuster pildi peal</vt:lpstr>
      <vt:lpstr>Väike slaidi pealkiri  Roboto light 60pt</vt:lpstr>
      <vt:lpstr>Väike slaidi pealkiri  Roboto light 60pt</vt:lpstr>
      <vt:lpstr>Väike slaidi pealkiri  Roboto light 60pt</vt:lpstr>
      <vt:lpstr>Valik ikoone</vt:lpstr>
      <vt:lpstr>Valik ikoone</vt:lpstr>
      <vt:lpstr>Valik ikoone</vt:lpstr>
      <vt:lpstr>Graafikute stiilinäide</vt:lpstr>
      <vt:lpstr>Väike slaidi pealkiri  Roboto light 60pt</vt:lpstr>
      <vt:lpstr>Suur slaidi pealkiri Roboto light 100pt</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2021-06-21T08:27:41Z</dcterms:modified>
</cp:coreProperties>
</file>